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5"/>
  </p:notesMasterIdLst>
  <p:sldIdLst>
    <p:sldId id="256" r:id="rId2"/>
    <p:sldId id="258" r:id="rId3"/>
    <p:sldId id="270" r:id="rId4"/>
    <p:sldId id="259" r:id="rId5"/>
    <p:sldId id="260" r:id="rId6"/>
    <p:sldId id="267" r:id="rId7"/>
    <p:sldId id="265" r:id="rId8"/>
    <p:sldId id="269" r:id="rId9"/>
    <p:sldId id="268" r:id="rId10"/>
    <p:sldId id="264" r:id="rId11"/>
    <p:sldId id="263" r:id="rId12"/>
    <p:sldId id="266" r:id="rId13"/>
    <p:sldId id="27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3" d="100"/>
          <a:sy n="63" d="100"/>
        </p:scale>
        <p:origin x="804" y="3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rawing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3D34FE-39AF-47FE-9952-BE7042C22B76}"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2AEA3D6B-26DE-4025-8AAE-3A13DF0A26FF}">
      <dgm:prSet/>
      <dgm:spPr/>
      <dgm:t>
        <a:bodyPr/>
        <a:lstStyle/>
        <a:p>
          <a:r>
            <a:rPr lang="en-US" b="1"/>
            <a:t>Irrigation Challenges</a:t>
          </a:r>
          <a:r>
            <a:rPr lang="en-US"/>
            <a:t>:</a:t>
          </a:r>
        </a:p>
      </dgm:t>
    </dgm:pt>
    <dgm:pt modelId="{F6A12BF8-F232-4754-A765-824175CB7C1A}" type="parTrans" cxnId="{6D24FDF3-E751-4012-865C-7F4B92188E32}">
      <dgm:prSet/>
      <dgm:spPr/>
      <dgm:t>
        <a:bodyPr/>
        <a:lstStyle/>
        <a:p>
          <a:endParaRPr lang="en-US"/>
        </a:p>
      </dgm:t>
    </dgm:pt>
    <dgm:pt modelId="{4FD03A1A-4A85-4339-946F-EA5BAEAC1AF8}" type="sibTrans" cxnId="{6D24FDF3-E751-4012-865C-7F4B92188E32}">
      <dgm:prSet/>
      <dgm:spPr/>
      <dgm:t>
        <a:bodyPr/>
        <a:lstStyle/>
        <a:p>
          <a:endParaRPr lang="en-US"/>
        </a:p>
      </dgm:t>
    </dgm:pt>
    <dgm:pt modelId="{20EBB8E0-5A67-4AFA-98FD-4DA6DC575E74}">
      <dgm:prSet/>
      <dgm:spPr/>
      <dgm:t>
        <a:bodyPr/>
        <a:lstStyle/>
        <a:p>
          <a:r>
            <a:rPr lang="en-US"/>
            <a:t>Over-irrigation leads to water wastage, while under-irrigation results in plant stress and reduced yields.</a:t>
          </a:r>
        </a:p>
      </dgm:t>
    </dgm:pt>
    <dgm:pt modelId="{0134443B-E97F-48C8-9808-37474B36E464}" type="parTrans" cxnId="{06DF1CDD-3099-488E-B2CF-03179CAEE4F7}">
      <dgm:prSet/>
      <dgm:spPr/>
      <dgm:t>
        <a:bodyPr/>
        <a:lstStyle/>
        <a:p>
          <a:endParaRPr lang="en-US"/>
        </a:p>
      </dgm:t>
    </dgm:pt>
    <dgm:pt modelId="{8BF4766A-7636-4C52-B2DF-73272622F7FD}" type="sibTrans" cxnId="{06DF1CDD-3099-488E-B2CF-03179CAEE4F7}">
      <dgm:prSet/>
      <dgm:spPr/>
      <dgm:t>
        <a:bodyPr/>
        <a:lstStyle/>
        <a:p>
          <a:endParaRPr lang="en-US"/>
        </a:p>
      </dgm:t>
    </dgm:pt>
    <dgm:pt modelId="{E7BEF724-EE92-4B51-B01A-7F70E2E34E40}">
      <dgm:prSet/>
      <dgm:spPr/>
      <dgm:t>
        <a:bodyPr/>
        <a:lstStyle/>
        <a:p>
          <a:r>
            <a:rPr lang="en-US"/>
            <a:t>Manual irrigation practices are time-consuming and inefficient.</a:t>
          </a:r>
        </a:p>
      </dgm:t>
    </dgm:pt>
    <dgm:pt modelId="{7047440B-1BC6-491E-B9BE-4CB41F68682B}" type="parTrans" cxnId="{5928AF19-6A3C-472F-8A0F-BDE39B894EEF}">
      <dgm:prSet/>
      <dgm:spPr/>
      <dgm:t>
        <a:bodyPr/>
        <a:lstStyle/>
        <a:p>
          <a:endParaRPr lang="en-US"/>
        </a:p>
      </dgm:t>
    </dgm:pt>
    <dgm:pt modelId="{DA6B57F1-0FC8-43EB-9284-20F0A0D4163E}" type="sibTrans" cxnId="{5928AF19-6A3C-472F-8A0F-BDE39B894EEF}">
      <dgm:prSet/>
      <dgm:spPr/>
      <dgm:t>
        <a:bodyPr/>
        <a:lstStyle/>
        <a:p>
          <a:endParaRPr lang="en-US"/>
        </a:p>
      </dgm:t>
    </dgm:pt>
    <dgm:pt modelId="{D69A1793-74B5-417A-AF15-CF8223878842}">
      <dgm:prSet/>
      <dgm:spPr/>
      <dgm:t>
        <a:bodyPr/>
        <a:lstStyle/>
        <a:p>
          <a:r>
            <a:rPr lang="en-US" b="1"/>
            <a:t>Plant Disease Challenges</a:t>
          </a:r>
          <a:r>
            <a:rPr lang="en-US"/>
            <a:t>:</a:t>
          </a:r>
        </a:p>
      </dgm:t>
    </dgm:pt>
    <dgm:pt modelId="{AA23327F-080A-489F-8B6F-3FBB2B8FE084}" type="parTrans" cxnId="{3EFE6A21-F7F9-4A5F-AA49-2B69505E6D59}">
      <dgm:prSet/>
      <dgm:spPr/>
      <dgm:t>
        <a:bodyPr/>
        <a:lstStyle/>
        <a:p>
          <a:endParaRPr lang="en-US"/>
        </a:p>
      </dgm:t>
    </dgm:pt>
    <dgm:pt modelId="{11CEF65C-88C4-499C-8637-94D19B194C5B}" type="sibTrans" cxnId="{3EFE6A21-F7F9-4A5F-AA49-2B69505E6D59}">
      <dgm:prSet/>
      <dgm:spPr/>
      <dgm:t>
        <a:bodyPr/>
        <a:lstStyle/>
        <a:p>
          <a:endParaRPr lang="en-US"/>
        </a:p>
      </dgm:t>
    </dgm:pt>
    <dgm:pt modelId="{861BC662-5576-42D8-9A09-3E68F9912777}">
      <dgm:prSet/>
      <dgm:spPr/>
      <dgm:t>
        <a:bodyPr/>
        <a:lstStyle/>
        <a:p>
          <a:r>
            <a:rPr lang="en-US" dirty="0"/>
            <a:t>Early detection of diseases is critical but often missed due to lack of knowledge or timely intervention.</a:t>
          </a:r>
        </a:p>
      </dgm:t>
    </dgm:pt>
    <dgm:pt modelId="{2E7C5B04-BA30-4951-B31C-D6C7E86B0EF3}" type="parTrans" cxnId="{97C68CDA-D57F-4694-9819-0D4812A32091}">
      <dgm:prSet/>
      <dgm:spPr/>
      <dgm:t>
        <a:bodyPr/>
        <a:lstStyle/>
        <a:p>
          <a:endParaRPr lang="en-US"/>
        </a:p>
      </dgm:t>
    </dgm:pt>
    <dgm:pt modelId="{8689C114-A1D8-4881-B92D-A0067B2BCB49}" type="sibTrans" cxnId="{97C68CDA-D57F-4694-9819-0D4812A32091}">
      <dgm:prSet/>
      <dgm:spPr/>
      <dgm:t>
        <a:bodyPr/>
        <a:lstStyle/>
        <a:p>
          <a:endParaRPr lang="en-US"/>
        </a:p>
      </dgm:t>
    </dgm:pt>
    <dgm:pt modelId="{8BDB5DC7-137C-47A3-88C2-22A03E347F67}">
      <dgm:prSet/>
      <dgm:spPr/>
      <dgm:t>
        <a:bodyPr/>
        <a:lstStyle/>
        <a:p>
          <a:r>
            <a:rPr lang="en-US"/>
            <a:t>Crop losses due to undetected or misdiagnosed diseases can be devastating to farmers.</a:t>
          </a:r>
        </a:p>
      </dgm:t>
    </dgm:pt>
    <dgm:pt modelId="{DF3B4ECF-94FB-4B4F-A2F6-FCF973EB988E}" type="parTrans" cxnId="{BF49409D-7AED-449B-9420-40FF5221AE9D}">
      <dgm:prSet/>
      <dgm:spPr/>
      <dgm:t>
        <a:bodyPr/>
        <a:lstStyle/>
        <a:p>
          <a:endParaRPr lang="en-US"/>
        </a:p>
      </dgm:t>
    </dgm:pt>
    <dgm:pt modelId="{6C279318-7441-4F65-8F09-A03909DE4883}" type="sibTrans" cxnId="{BF49409D-7AED-449B-9420-40FF5221AE9D}">
      <dgm:prSet/>
      <dgm:spPr/>
      <dgm:t>
        <a:bodyPr/>
        <a:lstStyle/>
        <a:p>
          <a:endParaRPr lang="en-US"/>
        </a:p>
      </dgm:t>
    </dgm:pt>
    <dgm:pt modelId="{E0FD173B-F2F8-4C68-8840-2265903EB8E2}">
      <dgm:prSet/>
      <dgm:spPr/>
      <dgm:t>
        <a:bodyPr/>
        <a:lstStyle/>
        <a:p>
          <a:r>
            <a:rPr lang="en-US" b="1"/>
            <a:t>Technology Gap</a:t>
          </a:r>
          <a:r>
            <a:rPr lang="en-US"/>
            <a:t>:</a:t>
          </a:r>
        </a:p>
      </dgm:t>
    </dgm:pt>
    <dgm:pt modelId="{111283A7-3F1A-48BC-A5CC-52F0826D5180}" type="parTrans" cxnId="{37029EDA-263B-44EF-9896-07D681719D6C}">
      <dgm:prSet/>
      <dgm:spPr/>
      <dgm:t>
        <a:bodyPr/>
        <a:lstStyle/>
        <a:p>
          <a:endParaRPr lang="en-US"/>
        </a:p>
      </dgm:t>
    </dgm:pt>
    <dgm:pt modelId="{8BE1B6E9-A278-4A03-8A6B-8E6C821FEF7C}" type="sibTrans" cxnId="{37029EDA-263B-44EF-9896-07D681719D6C}">
      <dgm:prSet/>
      <dgm:spPr/>
      <dgm:t>
        <a:bodyPr/>
        <a:lstStyle/>
        <a:p>
          <a:endParaRPr lang="en-US"/>
        </a:p>
      </dgm:t>
    </dgm:pt>
    <dgm:pt modelId="{B7EF3516-FB13-41B5-B098-FFF7752B7E65}">
      <dgm:prSet/>
      <dgm:spPr/>
      <dgm:t>
        <a:bodyPr/>
        <a:lstStyle/>
        <a:p>
          <a:r>
            <a:rPr lang="en-US"/>
            <a:t>Existing systems are often fragmented, focusing on either irrigation management or disease detection but not both.</a:t>
          </a:r>
        </a:p>
      </dgm:t>
    </dgm:pt>
    <dgm:pt modelId="{9C60900A-2853-4F07-BBDD-A563F55072EF}" type="parTrans" cxnId="{240826DC-5638-47BC-BD6A-166C71E5F8A2}">
      <dgm:prSet/>
      <dgm:spPr/>
      <dgm:t>
        <a:bodyPr/>
        <a:lstStyle/>
        <a:p>
          <a:endParaRPr lang="en-US"/>
        </a:p>
      </dgm:t>
    </dgm:pt>
    <dgm:pt modelId="{072A188D-78FE-4C4E-889F-BF9D05BE5FC3}" type="sibTrans" cxnId="{240826DC-5638-47BC-BD6A-166C71E5F8A2}">
      <dgm:prSet/>
      <dgm:spPr/>
      <dgm:t>
        <a:bodyPr/>
        <a:lstStyle/>
        <a:p>
          <a:endParaRPr lang="en-US"/>
        </a:p>
      </dgm:t>
    </dgm:pt>
    <dgm:pt modelId="{B5CF119F-2A7C-4991-A922-73ED178B1D90}">
      <dgm:prSet/>
      <dgm:spPr/>
      <dgm:t>
        <a:bodyPr/>
        <a:lstStyle/>
        <a:p>
          <a:r>
            <a:rPr lang="en-US"/>
            <a:t>Limited accessibility and high costs deter small-scale farmers from adopting advanced solutions.</a:t>
          </a:r>
        </a:p>
      </dgm:t>
    </dgm:pt>
    <dgm:pt modelId="{19F84F81-DD1F-4ED1-8BC8-B9AD996F5FBE}" type="parTrans" cxnId="{558CB7CE-532D-46DB-BE02-E761095DA47D}">
      <dgm:prSet/>
      <dgm:spPr/>
      <dgm:t>
        <a:bodyPr/>
        <a:lstStyle/>
        <a:p>
          <a:endParaRPr lang="en-US"/>
        </a:p>
      </dgm:t>
    </dgm:pt>
    <dgm:pt modelId="{76EFF80C-4335-4C98-AF1D-3CB2E845E704}" type="sibTrans" cxnId="{558CB7CE-532D-46DB-BE02-E761095DA47D}">
      <dgm:prSet/>
      <dgm:spPr/>
      <dgm:t>
        <a:bodyPr/>
        <a:lstStyle/>
        <a:p>
          <a:endParaRPr lang="en-US"/>
        </a:p>
      </dgm:t>
    </dgm:pt>
    <dgm:pt modelId="{A68D122E-0BE1-40D2-882C-FD826D7EF0B3}" type="pres">
      <dgm:prSet presAssocID="{473D34FE-39AF-47FE-9952-BE7042C22B76}" presName="linear" presStyleCnt="0">
        <dgm:presLayoutVars>
          <dgm:dir/>
          <dgm:animLvl val="lvl"/>
          <dgm:resizeHandles val="exact"/>
        </dgm:presLayoutVars>
      </dgm:prSet>
      <dgm:spPr/>
    </dgm:pt>
    <dgm:pt modelId="{411131E5-AE05-4C7C-8859-761461B22ECC}" type="pres">
      <dgm:prSet presAssocID="{2AEA3D6B-26DE-4025-8AAE-3A13DF0A26FF}" presName="parentLin" presStyleCnt="0"/>
      <dgm:spPr/>
    </dgm:pt>
    <dgm:pt modelId="{446B708D-A2FC-4417-976D-5E171A80E892}" type="pres">
      <dgm:prSet presAssocID="{2AEA3D6B-26DE-4025-8AAE-3A13DF0A26FF}" presName="parentLeftMargin" presStyleLbl="node1" presStyleIdx="0" presStyleCnt="3"/>
      <dgm:spPr/>
    </dgm:pt>
    <dgm:pt modelId="{802AF668-DA65-482F-9B3F-30FA2DF9C94F}" type="pres">
      <dgm:prSet presAssocID="{2AEA3D6B-26DE-4025-8AAE-3A13DF0A26FF}" presName="parentText" presStyleLbl="node1" presStyleIdx="0" presStyleCnt="3">
        <dgm:presLayoutVars>
          <dgm:chMax val="0"/>
          <dgm:bulletEnabled val="1"/>
        </dgm:presLayoutVars>
      </dgm:prSet>
      <dgm:spPr/>
    </dgm:pt>
    <dgm:pt modelId="{BE026756-7093-4A8C-868C-6767060C1A2D}" type="pres">
      <dgm:prSet presAssocID="{2AEA3D6B-26DE-4025-8AAE-3A13DF0A26FF}" presName="negativeSpace" presStyleCnt="0"/>
      <dgm:spPr/>
    </dgm:pt>
    <dgm:pt modelId="{F1FC9804-17BD-4FE6-9A84-E17A965AD83E}" type="pres">
      <dgm:prSet presAssocID="{2AEA3D6B-26DE-4025-8AAE-3A13DF0A26FF}" presName="childText" presStyleLbl="conFgAcc1" presStyleIdx="0" presStyleCnt="3">
        <dgm:presLayoutVars>
          <dgm:bulletEnabled val="1"/>
        </dgm:presLayoutVars>
      </dgm:prSet>
      <dgm:spPr/>
    </dgm:pt>
    <dgm:pt modelId="{79C6F3EE-7EE9-4FF7-8CDA-B1F15E328691}" type="pres">
      <dgm:prSet presAssocID="{4FD03A1A-4A85-4339-946F-EA5BAEAC1AF8}" presName="spaceBetweenRectangles" presStyleCnt="0"/>
      <dgm:spPr/>
    </dgm:pt>
    <dgm:pt modelId="{E5306810-0862-48F5-A016-A499EED1A78D}" type="pres">
      <dgm:prSet presAssocID="{D69A1793-74B5-417A-AF15-CF8223878842}" presName="parentLin" presStyleCnt="0"/>
      <dgm:spPr/>
    </dgm:pt>
    <dgm:pt modelId="{B1460683-BCA6-4D21-90AE-EF4C441CC072}" type="pres">
      <dgm:prSet presAssocID="{D69A1793-74B5-417A-AF15-CF8223878842}" presName="parentLeftMargin" presStyleLbl="node1" presStyleIdx="0" presStyleCnt="3"/>
      <dgm:spPr/>
    </dgm:pt>
    <dgm:pt modelId="{C27FE532-65A5-4C82-9027-E2D033E0BDEE}" type="pres">
      <dgm:prSet presAssocID="{D69A1793-74B5-417A-AF15-CF8223878842}" presName="parentText" presStyleLbl="node1" presStyleIdx="1" presStyleCnt="3">
        <dgm:presLayoutVars>
          <dgm:chMax val="0"/>
          <dgm:bulletEnabled val="1"/>
        </dgm:presLayoutVars>
      </dgm:prSet>
      <dgm:spPr/>
    </dgm:pt>
    <dgm:pt modelId="{CA71747B-9A88-4126-9F28-39D844B1ECCF}" type="pres">
      <dgm:prSet presAssocID="{D69A1793-74B5-417A-AF15-CF8223878842}" presName="negativeSpace" presStyleCnt="0"/>
      <dgm:spPr/>
    </dgm:pt>
    <dgm:pt modelId="{745CB3C4-C003-42A1-A58C-041A1BD46519}" type="pres">
      <dgm:prSet presAssocID="{D69A1793-74B5-417A-AF15-CF8223878842}" presName="childText" presStyleLbl="conFgAcc1" presStyleIdx="1" presStyleCnt="3">
        <dgm:presLayoutVars>
          <dgm:bulletEnabled val="1"/>
        </dgm:presLayoutVars>
      </dgm:prSet>
      <dgm:spPr/>
    </dgm:pt>
    <dgm:pt modelId="{D153AD99-41FC-4CA2-9981-76AE93194753}" type="pres">
      <dgm:prSet presAssocID="{11CEF65C-88C4-499C-8637-94D19B194C5B}" presName="spaceBetweenRectangles" presStyleCnt="0"/>
      <dgm:spPr/>
    </dgm:pt>
    <dgm:pt modelId="{6DE4E6D8-BE7A-4383-BA84-A123253EDDB7}" type="pres">
      <dgm:prSet presAssocID="{E0FD173B-F2F8-4C68-8840-2265903EB8E2}" presName="parentLin" presStyleCnt="0"/>
      <dgm:spPr/>
    </dgm:pt>
    <dgm:pt modelId="{05978E5D-85A2-454B-8CB6-E45491BE050D}" type="pres">
      <dgm:prSet presAssocID="{E0FD173B-F2F8-4C68-8840-2265903EB8E2}" presName="parentLeftMargin" presStyleLbl="node1" presStyleIdx="1" presStyleCnt="3"/>
      <dgm:spPr/>
    </dgm:pt>
    <dgm:pt modelId="{BF8474BC-8078-4456-8CB2-4D0BBCB3534D}" type="pres">
      <dgm:prSet presAssocID="{E0FD173B-F2F8-4C68-8840-2265903EB8E2}" presName="parentText" presStyleLbl="node1" presStyleIdx="2" presStyleCnt="3">
        <dgm:presLayoutVars>
          <dgm:chMax val="0"/>
          <dgm:bulletEnabled val="1"/>
        </dgm:presLayoutVars>
      </dgm:prSet>
      <dgm:spPr/>
    </dgm:pt>
    <dgm:pt modelId="{B1E58F7B-4FD0-4BD2-8BD1-8B9391E108DC}" type="pres">
      <dgm:prSet presAssocID="{E0FD173B-F2F8-4C68-8840-2265903EB8E2}" presName="negativeSpace" presStyleCnt="0"/>
      <dgm:spPr/>
    </dgm:pt>
    <dgm:pt modelId="{06CE0812-9475-4929-A4BC-5018B935F06C}" type="pres">
      <dgm:prSet presAssocID="{E0FD173B-F2F8-4C68-8840-2265903EB8E2}" presName="childText" presStyleLbl="conFgAcc1" presStyleIdx="2" presStyleCnt="3">
        <dgm:presLayoutVars>
          <dgm:bulletEnabled val="1"/>
        </dgm:presLayoutVars>
      </dgm:prSet>
      <dgm:spPr/>
    </dgm:pt>
  </dgm:ptLst>
  <dgm:cxnLst>
    <dgm:cxn modelId="{F18FDD0F-3446-4F9F-886D-BE3AA7FF4B60}" type="presOf" srcId="{E0FD173B-F2F8-4C68-8840-2265903EB8E2}" destId="{BF8474BC-8078-4456-8CB2-4D0BBCB3534D}" srcOrd="1" destOrd="0" presId="urn:microsoft.com/office/officeart/2005/8/layout/list1"/>
    <dgm:cxn modelId="{8229F110-78F0-49AA-B7A2-C0C6FE060034}" type="presOf" srcId="{D69A1793-74B5-417A-AF15-CF8223878842}" destId="{C27FE532-65A5-4C82-9027-E2D033E0BDEE}" srcOrd="1" destOrd="0" presId="urn:microsoft.com/office/officeart/2005/8/layout/list1"/>
    <dgm:cxn modelId="{5928AF19-6A3C-472F-8A0F-BDE39B894EEF}" srcId="{2AEA3D6B-26DE-4025-8AAE-3A13DF0A26FF}" destId="{E7BEF724-EE92-4B51-B01A-7F70E2E34E40}" srcOrd="1" destOrd="0" parTransId="{7047440B-1BC6-491E-B9BE-4CB41F68682B}" sibTransId="{DA6B57F1-0FC8-43EB-9284-20F0A0D4163E}"/>
    <dgm:cxn modelId="{E716091E-D6A3-447A-AC09-E9943A40D2C8}" type="presOf" srcId="{861BC662-5576-42D8-9A09-3E68F9912777}" destId="{745CB3C4-C003-42A1-A58C-041A1BD46519}" srcOrd="0" destOrd="0" presId="urn:microsoft.com/office/officeart/2005/8/layout/list1"/>
    <dgm:cxn modelId="{3EFE6A21-F7F9-4A5F-AA49-2B69505E6D59}" srcId="{473D34FE-39AF-47FE-9952-BE7042C22B76}" destId="{D69A1793-74B5-417A-AF15-CF8223878842}" srcOrd="1" destOrd="0" parTransId="{AA23327F-080A-489F-8B6F-3FBB2B8FE084}" sibTransId="{11CEF65C-88C4-499C-8637-94D19B194C5B}"/>
    <dgm:cxn modelId="{53F9EB32-08E8-4ACE-81AF-79AAFFCE863D}" type="presOf" srcId="{2AEA3D6B-26DE-4025-8AAE-3A13DF0A26FF}" destId="{802AF668-DA65-482F-9B3F-30FA2DF9C94F}" srcOrd="1" destOrd="0" presId="urn:microsoft.com/office/officeart/2005/8/layout/list1"/>
    <dgm:cxn modelId="{0014B661-31F7-4086-B77C-38C9AB7874E7}" type="presOf" srcId="{2AEA3D6B-26DE-4025-8AAE-3A13DF0A26FF}" destId="{446B708D-A2FC-4417-976D-5E171A80E892}" srcOrd="0" destOrd="0" presId="urn:microsoft.com/office/officeart/2005/8/layout/list1"/>
    <dgm:cxn modelId="{C5028E46-0698-4746-B0A8-6933885013B9}" type="presOf" srcId="{473D34FE-39AF-47FE-9952-BE7042C22B76}" destId="{A68D122E-0BE1-40D2-882C-FD826D7EF0B3}" srcOrd="0" destOrd="0" presId="urn:microsoft.com/office/officeart/2005/8/layout/list1"/>
    <dgm:cxn modelId="{731A6C48-B83F-49D1-8BB2-D7E98F58A6E9}" type="presOf" srcId="{B7EF3516-FB13-41B5-B098-FFF7752B7E65}" destId="{06CE0812-9475-4929-A4BC-5018B935F06C}" srcOrd="0" destOrd="0" presId="urn:microsoft.com/office/officeart/2005/8/layout/list1"/>
    <dgm:cxn modelId="{6596AC97-FCE3-4FB7-A3A7-10C9AA6657BC}" type="presOf" srcId="{D69A1793-74B5-417A-AF15-CF8223878842}" destId="{B1460683-BCA6-4D21-90AE-EF4C441CC072}" srcOrd="0" destOrd="0" presId="urn:microsoft.com/office/officeart/2005/8/layout/list1"/>
    <dgm:cxn modelId="{BF49409D-7AED-449B-9420-40FF5221AE9D}" srcId="{D69A1793-74B5-417A-AF15-CF8223878842}" destId="{8BDB5DC7-137C-47A3-88C2-22A03E347F67}" srcOrd="1" destOrd="0" parTransId="{DF3B4ECF-94FB-4B4F-A2F6-FCF973EB988E}" sibTransId="{6C279318-7441-4F65-8F09-A03909DE4883}"/>
    <dgm:cxn modelId="{9E4A1EA7-9DB1-4ED3-9662-E022618C5ECF}" type="presOf" srcId="{8BDB5DC7-137C-47A3-88C2-22A03E347F67}" destId="{745CB3C4-C003-42A1-A58C-041A1BD46519}" srcOrd="0" destOrd="1" presId="urn:microsoft.com/office/officeart/2005/8/layout/list1"/>
    <dgm:cxn modelId="{7B8B62A8-629A-4C64-874D-5E5C80FFF08F}" type="presOf" srcId="{20EBB8E0-5A67-4AFA-98FD-4DA6DC575E74}" destId="{F1FC9804-17BD-4FE6-9A84-E17A965AD83E}" srcOrd="0" destOrd="0" presId="urn:microsoft.com/office/officeart/2005/8/layout/list1"/>
    <dgm:cxn modelId="{558CB7CE-532D-46DB-BE02-E761095DA47D}" srcId="{E0FD173B-F2F8-4C68-8840-2265903EB8E2}" destId="{B5CF119F-2A7C-4991-A922-73ED178B1D90}" srcOrd="1" destOrd="0" parTransId="{19F84F81-DD1F-4ED1-8BC8-B9AD996F5FBE}" sibTransId="{76EFF80C-4335-4C98-AF1D-3CB2E845E704}"/>
    <dgm:cxn modelId="{660B7DD1-F0D6-46EB-B5D5-A6452E9E8B90}" type="presOf" srcId="{E0FD173B-F2F8-4C68-8840-2265903EB8E2}" destId="{05978E5D-85A2-454B-8CB6-E45491BE050D}" srcOrd="0" destOrd="0" presId="urn:microsoft.com/office/officeart/2005/8/layout/list1"/>
    <dgm:cxn modelId="{6D24FDF3-E751-4012-865C-7F4B92188E32}" srcId="{473D34FE-39AF-47FE-9952-BE7042C22B76}" destId="{2AEA3D6B-26DE-4025-8AAE-3A13DF0A26FF}" srcOrd="0" destOrd="0" parTransId="{F6A12BF8-F232-4754-A765-824175CB7C1A}" sibTransId="{4FD03A1A-4A85-4339-946F-EA5BAEAC1AF8}"/>
    <dgm:cxn modelId="{120525D9-BAE3-48B8-AFAF-F75A48F02BF5}" type="presOf" srcId="{E7BEF724-EE92-4B51-B01A-7F70E2E34E40}" destId="{F1FC9804-17BD-4FE6-9A84-E17A965AD83E}" srcOrd="0" destOrd="1" presId="urn:microsoft.com/office/officeart/2005/8/layout/list1"/>
    <dgm:cxn modelId="{97C68CDA-D57F-4694-9819-0D4812A32091}" srcId="{D69A1793-74B5-417A-AF15-CF8223878842}" destId="{861BC662-5576-42D8-9A09-3E68F9912777}" srcOrd="0" destOrd="0" parTransId="{2E7C5B04-BA30-4951-B31C-D6C7E86B0EF3}" sibTransId="{8689C114-A1D8-4881-B92D-A0067B2BCB49}"/>
    <dgm:cxn modelId="{37029EDA-263B-44EF-9896-07D681719D6C}" srcId="{473D34FE-39AF-47FE-9952-BE7042C22B76}" destId="{E0FD173B-F2F8-4C68-8840-2265903EB8E2}" srcOrd="2" destOrd="0" parTransId="{111283A7-3F1A-48BC-A5CC-52F0826D5180}" sibTransId="{8BE1B6E9-A278-4A03-8A6B-8E6C821FEF7C}"/>
    <dgm:cxn modelId="{240826DC-5638-47BC-BD6A-166C71E5F8A2}" srcId="{E0FD173B-F2F8-4C68-8840-2265903EB8E2}" destId="{B7EF3516-FB13-41B5-B098-FFF7752B7E65}" srcOrd="0" destOrd="0" parTransId="{9C60900A-2853-4F07-BBDD-A563F55072EF}" sibTransId="{072A188D-78FE-4C4E-889F-BF9D05BE5FC3}"/>
    <dgm:cxn modelId="{2BA200DD-7D17-4AC2-9700-605F6627072E}" type="presOf" srcId="{B5CF119F-2A7C-4991-A922-73ED178B1D90}" destId="{06CE0812-9475-4929-A4BC-5018B935F06C}" srcOrd="0" destOrd="1" presId="urn:microsoft.com/office/officeart/2005/8/layout/list1"/>
    <dgm:cxn modelId="{06DF1CDD-3099-488E-B2CF-03179CAEE4F7}" srcId="{2AEA3D6B-26DE-4025-8AAE-3A13DF0A26FF}" destId="{20EBB8E0-5A67-4AFA-98FD-4DA6DC575E74}" srcOrd="0" destOrd="0" parTransId="{0134443B-E97F-48C8-9808-37474B36E464}" sibTransId="{8BF4766A-7636-4C52-B2DF-73272622F7FD}"/>
    <dgm:cxn modelId="{C0A8F1B2-D765-46D6-960F-E55AFC365EA7}" type="presParOf" srcId="{A68D122E-0BE1-40D2-882C-FD826D7EF0B3}" destId="{411131E5-AE05-4C7C-8859-761461B22ECC}" srcOrd="0" destOrd="0" presId="urn:microsoft.com/office/officeart/2005/8/layout/list1"/>
    <dgm:cxn modelId="{431EAFDC-3090-4E82-8DE6-433B401AD159}" type="presParOf" srcId="{411131E5-AE05-4C7C-8859-761461B22ECC}" destId="{446B708D-A2FC-4417-976D-5E171A80E892}" srcOrd="0" destOrd="0" presId="urn:microsoft.com/office/officeart/2005/8/layout/list1"/>
    <dgm:cxn modelId="{2A38D0FD-6387-43EC-880F-41826CF78E84}" type="presParOf" srcId="{411131E5-AE05-4C7C-8859-761461B22ECC}" destId="{802AF668-DA65-482F-9B3F-30FA2DF9C94F}" srcOrd="1" destOrd="0" presId="urn:microsoft.com/office/officeart/2005/8/layout/list1"/>
    <dgm:cxn modelId="{D0E7D242-FFF1-486E-8009-579DB470CE04}" type="presParOf" srcId="{A68D122E-0BE1-40D2-882C-FD826D7EF0B3}" destId="{BE026756-7093-4A8C-868C-6767060C1A2D}" srcOrd="1" destOrd="0" presId="urn:microsoft.com/office/officeart/2005/8/layout/list1"/>
    <dgm:cxn modelId="{F5DCC9C4-45D6-472E-BDF2-BFA5B5B8D1E3}" type="presParOf" srcId="{A68D122E-0BE1-40D2-882C-FD826D7EF0B3}" destId="{F1FC9804-17BD-4FE6-9A84-E17A965AD83E}" srcOrd="2" destOrd="0" presId="urn:microsoft.com/office/officeart/2005/8/layout/list1"/>
    <dgm:cxn modelId="{0BF4BAE9-9322-4988-9299-0BBDBA075BEB}" type="presParOf" srcId="{A68D122E-0BE1-40D2-882C-FD826D7EF0B3}" destId="{79C6F3EE-7EE9-4FF7-8CDA-B1F15E328691}" srcOrd="3" destOrd="0" presId="urn:microsoft.com/office/officeart/2005/8/layout/list1"/>
    <dgm:cxn modelId="{DCA91EA4-1C3B-4458-8843-C82A9986C97D}" type="presParOf" srcId="{A68D122E-0BE1-40D2-882C-FD826D7EF0B3}" destId="{E5306810-0862-48F5-A016-A499EED1A78D}" srcOrd="4" destOrd="0" presId="urn:microsoft.com/office/officeart/2005/8/layout/list1"/>
    <dgm:cxn modelId="{94A33310-2CFB-41CA-BEC2-9C701A06B9FA}" type="presParOf" srcId="{E5306810-0862-48F5-A016-A499EED1A78D}" destId="{B1460683-BCA6-4D21-90AE-EF4C441CC072}" srcOrd="0" destOrd="0" presId="urn:microsoft.com/office/officeart/2005/8/layout/list1"/>
    <dgm:cxn modelId="{C3B6DA44-1C66-4C06-A0A8-96A73B806E35}" type="presParOf" srcId="{E5306810-0862-48F5-A016-A499EED1A78D}" destId="{C27FE532-65A5-4C82-9027-E2D033E0BDEE}" srcOrd="1" destOrd="0" presId="urn:microsoft.com/office/officeart/2005/8/layout/list1"/>
    <dgm:cxn modelId="{E91982D8-F69C-4B6C-931B-44E7B0C1B5EC}" type="presParOf" srcId="{A68D122E-0BE1-40D2-882C-FD826D7EF0B3}" destId="{CA71747B-9A88-4126-9F28-39D844B1ECCF}" srcOrd="5" destOrd="0" presId="urn:microsoft.com/office/officeart/2005/8/layout/list1"/>
    <dgm:cxn modelId="{C70FE1CF-7CAE-4C1F-8B24-2BC384AF95DC}" type="presParOf" srcId="{A68D122E-0BE1-40D2-882C-FD826D7EF0B3}" destId="{745CB3C4-C003-42A1-A58C-041A1BD46519}" srcOrd="6" destOrd="0" presId="urn:microsoft.com/office/officeart/2005/8/layout/list1"/>
    <dgm:cxn modelId="{8998D176-59FC-4085-9AA1-65C28EE3F918}" type="presParOf" srcId="{A68D122E-0BE1-40D2-882C-FD826D7EF0B3}" destId="{D153AD99-41FC-4CA2-9981-76AE93194753}" srcOrd="7" destOrd="0" presId="urn:microsoft.com/office/officeart/2005/8/layout/list1"/>
    <dgm:cxn modelId="{71FC0A32-6589-440F-A298-1A594AA51E50}" type="presParOf" srcId="{A68D122E-0BE1-40D2-882C-FD826D7EF0B3}" destId="{6DE4E6D8-BE7A-4383-BA84-A123253EDDB7}" srcOrd="8" destOrd="0" presId="urn:microsoft.com/office/officeart/2005/8/layout/list1"/>
    <dgm:cxn modelId="{8C1F3A83-1C78-4367-85A6-1DFD3BB3F63C}" type="presParOf" srcId="{6DE4E6D8-BE7A-4383-BA84-A123253EDDB7}" destId="{05978E5D-85A2-454B-8CB6-E45491BE050D}" srcOrd="0" destOrd="0" presId="urn:microsoft.com/office/officeart/2005/8/layout/list1"/>
    <dgm:cxn modelId="{8D505E57-BB36-4C5A-BE7A-4BBEE9411335}" type="presParOf" srcId="{6DE4E6D8-BE7A-4383-BA84-A123253EDDB7}" destId="{BF8474BC-8078-4456-8CB2-4D0BBCB3534D}" srcOrd="1" destOrd="0" presId="urn:microsoft.com/office/officeart/2005/8/layout/list1"/>
    <dgm:cxn modelId="{717EF476-F3AB-4951-AF8A-D1B3E5A7E0D8}" type="presParOf" srcId="{A68D122E-0BE1-40D2-882C-FD826D7EF0B3}" destId="{B1E58F7B-4FD0-4BD2-8BD1-8B9391E108DC}" srcOrd="9" destOrd="0" presId="urn:microsoft.com/office/officeart/2005/8/layout/list1"/>
    <dgm:cxn modelId="{AE2F8417-7E9A-40E4-B375-61130705DBF9}" type="presParOf" srcId="{A68D122E-0BE1-40D2-882C-FD826D7EF0B3}" destId="{06CE0812-9475-4929-A4BC-5018B935F06C}"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5918A4-E6FD-464A-9E50-122071103397}" type="doc">
      <dgm:prSet loTypeId="urn:microsoft.com/office/officeart/2018/5/layout/IconLeaf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15936A3-7CA1-4596-977F-C2F7EA285C39}">
      <dgm:prSet/>
      <dgm:spPr/>
      <dgm:t>
        <a:bodyPr/>
        <a:lstStyle/>
        <a:p>
          <a:pPr>
            <a:defRPr cap="all"/>
          </a:pPr>
          <a:r>
            <a:rPr lang="en-US"/>
            <a:t>The primary aim is to enhance agricultural productivity by reducing manual intervention, providing precise irrigation control, and enabling early detection and management of plant diseases</a:t>
          </a:r>
        </a:p>
      </dgm:t>
    </dgm:pt>
    <dgm:pt modelId="{98F7639A-934E-4372-BAB0-75703A903B48}" type="parTrans" cxnId="{56AB796C-5784-4121-BC9B-E270F824A418}">
      <dgm:prSet/>
      <dgm:spPr/>
      <dgm:t>
        <a:bodyPr/>
        <a:lstStyle/>
        <a:p>
          <a:endParaRPr lang="en-US"/>
        </a:p>
      </dgm:t>
    </dgm:pt>
    <dgm:pt modelId="{A58B8763-A453-4799-B1BD-A665BD68F4B1}" type="sibTrans" cxnId="{56AB796C-5784-4121-BC9B-E270F824A418}">
      <dgm:prSet/>
      <dgm:spPr/>
      <dgm:t>
        <a:bodyPr/>
        <a:lstStyle/>
        <a:p>
          <a:endParaRPr lang="en-US"/>
        </a:p>
      </dgm:t>
    </dgm:pt>
    <dgm:pt modelId="{0D635DF2-FCB3-4FA3-99C4-40281ED9301F}">
      <dgm:prSet/>
      <dgm:spPr/>
      <dgm:t>
        <a:bodyPr/>
        <a:lstStyle/>
        <a:p>
          <a:pPr>
            <a:defRPr cap="all"/>
          </a:pPr>
          <a:r>
            <a:rPr lang="en-US" b="0" i="0" baseline="0"/>
            <a:t>To address these challenges, we have developed a comprehensive system that integrates cutting-edge technologies, including:</a:t>
          </a:r>
          <a:endParaRPr lang="en-US"/>
        </a:p>
      </dgm:t>
    </dgm:pt>
    <dgm:pt modelId="{F9E5E188-9D10-451B-930F-CB316335FCFF}" type="parTrans" cxnId="{3273E13D-78BD-4AD1-8700-3248CA4AB002}">
      <dgm:prSet/>
      <dgm:spPr/>
      <dgm:t>
        <a:bodyPr/>
        <a:lstStyle/>
        <a:p>
          <a:endParaRPr lang="en-US"/>
        </a:p>
      </dgm:t>
    </dgm:pt>
    <dgm:pt modelId="{4B1198BB-F7A9-4CD3-A8F7-53AC4AD090C0}" type="sibTrans" cxnId="{3273E13D-78BD-4AD1-8700-3248CA4AB002}">
      <dgm:prSet/>
      <dgm:spPr/>
      <dgm:t>
        <a:bodyPr/>
        <a:lstStyle/>
        <a:p>
          <a:endParaRPr lang="en-US"/>
        </a:p>
      </dgm:t>
    </dgm:pt>
    <dgm:pt modelId="{4B7F1B03-CB96-47DE-9C6E-D0C71DCBFA5D}">
      <dgm:prSet/>
      <dgm:spPr/>
      <dgm:t>
        <a:bodyPr/>
        <a:lstStyle/>
        <a:p>
          <a:pPr>
            <a:defRPr cap="all"/>
          </a:pPr>
          <a:r>
            <a:rPr lang="en-US" b="1" i="0" baseline="0"/>
            <a:t>IoT Sensors</a:t>
          </a:r>
          <a:r>
            <a:rPr lang="en-US" b="0" i="0" baseline="0"/>
            <a:t> for real-time data collection on critical parameters such as soil moisture, temperature, and humidity.</a:t>
          </a:r>
          <a:endParaRPr lang="en-US"/>
        </a:p>
      </dgm:t>
    </dgm:pt>
    <dgm:pt modelId="{D3F309C8-8522-4F1E-9DFF-D71B63C19F9D}" type="parTrans" cxnId="{E40A6E43-BC61-476D-8686-431317151235}">
      <dgm:prSet/>
      <dgm:spPr/>
      <dgm:t>
        <a:bodyPr/>
        <a:lstStyle/>
        <a:p>
          <a:endParaRPr lang="en-US"/>
        </a:p>
      </dgm:t>
    </dgm:pt>
    <dgm:pt modelId="{20D42E29-01B0-4083-B0CB-33E52C8AADBF}" type="sibTrans" cxnId="{E40A6E43-BC61-476D-8686-431317151235}">
      <dgm:prSet/>
      <dgm:spPr/>
      <dgm:t>
        <a:bodyPr/>
        <a:lstStyle/>
        <a:p>
          <a:endParaRPr lang="en-US"/>
        </a:p>
      </dgm:t>
    </dgm:pt>
    <dgm:pt modelId="{99C25735-B175-4B68-B394-605E0ABB2CED}">
      <dgm:prSet/>
      <dgm:spPr/>
      <dgm:t>
        <a:bodyPr/>
        <a:lstStyle/>
        <a:p>
          <a:pPr>
            <a:defRPr cap="all"/>
          </a:pPr>
          <a:r>
            <a:rPr lang="en-US" b="1" i="0" baseline="0"/>
            <a:t>Cloud Computing</a:t>
          </a:r>
          <a:r>
            <a:rPr lang="en-US" b="0" i="0" baseline="0"/>
            <a:t> to store and analyze data, providing actionable insights through visualization.</a:t>
          </a:r>
          <a:endParaRPr lang="en-US"/>
        </a:p>
      </dgm:t>
    </dgm:pt>
    <dgm:pt modelId="{1A425191-227A-4802-998E-CD19FF5A8AAC}" type="parTrans" cxnId="{B55F29A7-8721-4AA6-A20E-E64659C8390B}">
      <dgm:prSet/>
      <dgm:spPr/>
      <dgm:t>
        <a:bodyPr/>
        <a:lstStyle/>
        <a:p>
          <a:endParaRPr lang="en-US"/>
        </a:p>
      </dgm:t>
    </dgm:pt>
    <dgm:pt modelId="{2F08D9B3-D666-4E51-83B9-286986705F43}" type="sibTrans" cxnId="{B55F29A7-8721-4AA6-A20E-E64659C8390B}">
      <dgm:prSet/>
      <dgm:spPr/>
      <dgm:t>
        <a:bodyPr/>
        <a:lstStyle/>
        <a:p>
          <a:endParaRPr lang="en-US"/>
        </a:p>
      </dgm:t>
    </dgm:pt>
    <dgm:pt modelId="{BC65B214-D847-4CFA-B330-893843219929}">
      <dgm:prSet/>
      <dgm:spPr/>
      <dgm:t>
        <a:bodyPr/>
        <a:lstStyle/>
        <a:p>
          <a:pPr>
            <a:defRPr cap="all"/>
          </a:pPr>
          <a:r>
            <a:rPr lang="en-US" b="1" i="0" baseline="0"/>
            <a:t>Formal Verification (LTL)</a:t>
          </a:r>
          <a:r>
            <a:rPr lang="en-US" b="0" i="0" baseline="0"/>
            <a:t> for automation, ensuring reliable and efficient irrigation control.</a:t>
          </a:r>
          <a:endParaRPr lang="en-US"/>
        </a:p>
      </dgm:t>
    </dgm:pt>
    <dgm:pt modelId="{BC75B165-BE95-46A9-A323-37F0FFC7BA41}" type="parTrans" cxnId="{725DCB65-8F0B-4A30-8EED-288862C8BDC5}">
      <dgm:prSet/>
      <dgm:spPr/>
      <dgm:t>
        <a:bodyPr/>
        <a:lstStyle/>
        <a:p>
          <a:endParaRPr lang="en-US"/>
        </a:p>
      </dgm:t>
    </dgm:pt>
    <dgm:pt modelId="{307549A6-BA35-45EF-BAE8-0AE6AE6C9CB7}" type="sibTrans" cxnId="{725DCB65-8F0B-4A30-8EED-288862C8BDC5}">
      <dgm:prSet/>
      <dgm:spPr/>
      <dgm:t>
        <a:bodyPr/>
        <a:lstStyle/>
        <a:p>
          <a:endParaRPr lang="en-US"/>
        </a:p>
      </dgm:t>
    </dgm:pt>
    <dgm:pt modelId="{99EEC1CD-9A7E-487B-AC5D-2C24C47818A1}">
      <dgm:prSet/>
      <dgm:spPr/>
      <dgm:t>
        <a:bodyPr/>
        <a:lstStyle/>
        <a:p>
          <a:pPr>
            <a:defRPr cap="all"/>
          </a:pPr>
          <a:r>
            <a:rPr lang="en-US" b="1" i="0" baseline="0"/>
            <a:t>Machine Learning</a:t>
          </a:r>
          <a:r>
            <a:rPr lang="en-US" b="0" i="0" baseline="0"/>
            <a:t> for accurate plant disease detection based on image analysis, enabling early intervention.</a:t>
          </a:r>
          <a:endParaRPr lang="en-US"/>
        </a:p>
      </dgm:t>
    </dgm:pt>
    <dgm:pt modelId="{1E3289DA-4E2A-4190-9660-1C65E1ED00FC}" type="parTrans" cxnId="{1D99F06A-F5FA-41F3-B0F9-AF7754DA510B}">
      <dgm:prSet/>
      <dgm:spPr/>
      <dgm:t>
        <a:bodyPr/>
        <a:lstStyle/>
        <a:p>
          <a:endParaRPr lang="en-US"/>
        </a:p>
      </dgm:t>
    </dgm:pt>
    <dgm:pt modelId="{0E0ECF21-DAFC-4107-90FB-EC90E14A4865}" type="sibTrans" cxnId="{1D99F06A-F5FA-41F3-B0F9-AF7754DA510B}">
      <dgm:prSet/>
      <dgm:spPr/>
      <dgm:t>
        <a:bodyPr/>
        <a:lstStyle/>
        <a:p>
          <a:endParaRPr lang="en-US"/>
        </a:p>
      </dgm:t>
    </dgm:pt>
    <dgm:pt modelId="{83BEB0B4-55A2-4DDD-B0B0-8DEC7EED8754}" type="pres">
      <dgm:prSet presAssocID="{205918A4-E6FD-464A-9E50-122071103397}" presName="root" presStyleCnt="0">
        <dgm:presLayoutVars>
          <dgm:dir/>
          <dgm:resizeHandles val="exact"/>
        </dgm:presLayoutVars>
      </dgm:prSet>
      <dgm:spPr/>
    </dgm:pt>
    <dgm:pt modelId="{0C07EDE0-9605-46D2-A6BE-4034183E6ADA}" type="pres">
      <dgm:prSet presAssocID="{315936A3-7CA1-4596-977F-C2F7EA285C39}" presName="compNode" presStyleCnt="0"/>
      <dgm:spPr/>
    </dgm:pt>
    <dgm:pt modelId="{3949D633-7C37-4073-A154-87BD365533B0}" type="pres">
      <dgm:prSet presAssocID="{315936A3-7CA1-4596-977F-C2F7EA285C39}" presName="iconBgRect" presStyleLbl="bgShp" presStyleIdx="0" presStyleCnt="6"/>
      <dgm:spPr>
        <a:prstGeom prst="round2DiagRect">
          <a:avLst>
            <a:gd name="adj1" fmla="val 29727"/>
            <a:gd name="adj2" fmla="val 0"/>
          </a:avLst>
        </a:prstGeom>
      </dgm:spPr>
    </dgm:pt>
    <dgm:pt modelId="{7EF44D56-8CC8-4131-B620-0CB1D471A0B4}" type="pres">
      <dgm:prSet presAssocID="{315936A3-7CA1-4596-977F-C2F7EA285C39}"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nt"/>
        </a:ext>
      </dgm:extLst>
    </dgm:pt>
    <dgm:pt modelId="{04B4CCB2-818A-497E-B6FC-AC54F9CBC2DE}" type="pres">
      <dgm:prSet presAssocID="{315936A3-7CA1-4596-977F-C2F7EA285C39}" presName="spaceRect" presStyleCnt="0"/>
      <dgm:spPr/>
    </dgm:pt>
    <dgm:pt modelId="{FCDD4F38-5512-41D3-99FF-ADDA6C8E3DC6}" type="pres">
      <dgm:prSet presAssocID="{315936A3-7CA1-4596-977F-C2F7EA285C39}" presName="textRect" presStyleLbl="revTx" presStyleIdx="0" presStyleCnt="6">
        <dgm:presLayoutVars>
          <dgm:chMax val="1"/>
          <dgm:chPref val="1"/>
        </dgm:presLayoutVars>
      </dgm:prSet>
      <dgm:spPr/>
    </dgm:pt>
    <dgm:pt modelId="{07F162F8-714B-487B-BF61-BC7A0C142FC8}" type="pres">
      <dgm:prSet presAssocID="{A58B8763-A453-4799-B1BD-A665BD68F4B1}" presName="sibTrans" presStyleCnt="0"/>
      <dgm:spPr/>
    </dgm:pt>
    <dgm:pt modelId="{3BD62388-01CA-46E4-B0CA-00B454A2064E}" type="pres">
      <dgm:prSet presAssocID="{0D635DF2-FCB3-4FA3-99C4-40281ED9301F}" presName="compNode" presStyleCnt="0"/>
      <dgm:spPr/>
    </dgm:pt>
    <dgm:pt modelId="{20FAA139-CB0D-41C3-8374-609CCE476232}" type="pres">
      <dgm:prSet presAssocID="{0D635DF2-FCB3-4FA3-99C4-40281ED9301F}" presName="iconBgRect" presStyleLbl="bgShp" presStyleIdx="1" presStyleCnt="6"/>
      <dgm:spPr>
        <a:prstGeom prst="round2DiagRect">
          <a:avLst>
            <a:gd name="adj1" fmla="val 29727"/>
            <a:gd name="adj2" fmla="val 0"/>
          </a:avLst>
        </a:prstGeom>
      </dgm:spPr>
    </dgm:pt>
    <dgm:pt modelId="{1C0A5852-3690-4318-95E6-4E523B99D46B}" type="pres">
      <dgm:prSet presAssocID="{0D635DF2-FCB3-4FA3-99C4-40281ED9301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aw blade"/>
        </a:ext>
      </dgm:extLst>
    </dgm:pt>
    <dgm:pt modelId="{67426C34-2232-4EA5-8761-2959C89FB1F3}" type="pres">
      <dgm:prSet presAssocID="{0D635DF2-FCB3-4FA3-99C4-40281ED9301F}" presName="spaceRect" presStyleCnt="0"/>
      <dgm:spPr/>
    </dgm:pt>
    <dgm:pt modelId="{AAEE0C72-742E-4C3F-8FA6-85675FBC4D3A}" type="pres">
      <dgm:prSet presAssocID="{0D635DF2-FCB3-4FA3-99C4-40281ED9301F}" presName="textRect" presStyleLbl="revTx" presStyleIdx="1" presStyleCnt="6">
        <dgm:presLayoutVars>
          <dgm:chMax val="1"/>
          <dgm:chPref val="1"/>
        </dgm:presLayoutVars>
      </dgm:prSet>
      <dgm:spPr/>
    </dgm:pt>
    <dgm:pt modelId="{8170F9C4-F14B-4002-84C6-3C6E37235606}" type="pres">
      <dgm:prSet presAssocID="{4B1198BB-F7A9-4CD3-A8F7-53AC4AD090C0}" presName="sibTrans" presStyleCnt="0"/>
      <dgm:spPr/>
    </dgm:pt>
    <dgm:pt modelId="{D612820A-A176-43EE-BEAC-0885F7AACCBB}" type="pres">
      <dgm:prSet presAssocID="{4B7F1B03-CB96-47DE-9C6E-D0C71DCBFA5D}" presName="compNode" presStyleCnt="0"/>
      <dgm:spPr/>
    </dgm:pt>
    <dgm:pt modelId="{7F527B4B-02DA-4F81-BD84-1B14C442D82A}" type="pres">
      <dgm:prSet presAssocID="{4B7F1B03-CB96-47DE-9C6E-D0C71DCBFA5D}" presName="iconBgRect" presStyleLbl="bgShp" presStyleIdx="2" presStyleCnt="6"/>
      <dgm:spPr>
        <a:prstGeom prst="round2DiagRect">
          <a:avLst>
            <a:gd name="adj1" fmla="val 29727"/>
            <a:gd name="adj2" fmla="val 0"/>
          </a:avLst>
        </a:prstGeom>
      </dgm:spPr>
    </dgm:pt>
    <dgm:pt modelId="{570095F5-F1A0-4D36-8EDB-60E805F7EDD1}" type="pres">
      <dgm:prSet presAssocID="{4B7F1B03-CB96-47DE-9C6E-D0C71DCBFA5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8381BA3B-B903-4ABF-9CE1-73083F92ECBE}" type="pres">
      <dgm:prSet presAssocID="{4B7F1B03-CB96-47DE-9C6E-D0C71DCBFA5D}" presName="spaceRect" presStyleCnt="0"/>
      <dgm:spPr/>
    </dgm:pt>
    <dgm:pt modelId="{B37D1E2B-7F7F-4D10-A8E9-F751BA58BE63}" type="pres">
      <dgm:prSet presAssocID="{4B7F1B03-CB96-47DE-9C6E-D0C71DCBFA5D}" presName="textRect" presStyleLbl="revTx" presStyleIdx="2" presStyleCnt="6">
        <dgm:presLayoutVars>
          <dgm:chMax val="1"/>
          <dgm:chPref val="1"/>
        </dgm:presLayoutVars>
      </dgm:prSet>
      <dgm:spPr/>
    </dgm:pt>
    <dgm:pt modelId="{31BD21EF-9D9E-4B82-BECE-DC7ABA541D5C}" type="pres">
      <dgm:prSet presAssocID="{20D42E29-01B0-4083-B0CB-33E52C8AADBF}" presName="sibTrans" presStyleCnt="0"/>
      <dgm:spPr/>
    </dgm:pt>
    <dgm:pt modelId="{08449C7A-105F-4FFC-AA1A-231A05BF2B47}" type="pres">
      <dgm:prSet presAssocID="{99C25735-B175-4B68-B394-605E0ABB2CED}" presName="compNode" presStyleCnt="0"/>
      <dgm:spPr/>
    </dgm:pt>
    <dgm:pt modelId="{A0BE5A32-D67D-4FBA-A586-8BB0EF369729}" type="pres">
      <dgm:prSet presAssocID="{99C25735-B175-4B68-B394-605E0ABB2CED}" presName="iconBgRect" presStyleLbl="bgShp" presStyleIdx="3" presStyleCnt="6"/>
      <dgm:spPr>
        <a:prstGeom prst="round2DiagRect">
          <a:avLst>
            <a:gd name="adj1" fmla="val 29727"/>
            <a:gd name="adj2" fmla="val 0"/>
          </a:avLst>
        </a:prstGeom>
      </dgm:spPr>
    </dgm:pt>
    <dgm:pt modelId="{43731389-8CD2-4C2A-AD62-5794EB5201AE}" type="pres">
      <dgm:prSet presAssocID="{99C25735-B175-4B68-B394-605E0ABB2CED}"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ud Computing"/>
        </a:ext>
      </dgm:extLst>
    </dgm:pt>
    <dgm:pt modelId="{A2FA4F96-8872-4E5B-BB83-E12E8B84AFAE}" type="pres">
      <dgm:prSet presAssocID="{99C25735-B175-4B68-B394-605E0ABB2CED}" presName="spaceRect" presStyleCnt="0"/>
      <dgm:spPr/>
    </dgm:pt>
    <dgm:pt modelId="{B8C14C79-7AF2-4BA2-80AD-7B8FAE0E5F92}" type="pres">
      <dgm:prSet presAssocID="{99C25735-B175-4B68-B394-605E0ABB2CED}" presName="textRect" presStyleLbl="revTx" presStyleIdx="3" presStyleCnt="6">
        <dgm:presLayoutVars>
          <dgm:chMax val="1"/>
          <dgm:chPref val="1"/>
        </dgm:presLayoutVars>
      </dgm:prSet>
      <dgm:spPr/>
    </dgm:pt>
    <dgm:pt modelId="{9F052F66-92BD-4FA8-BD4B-8990F14F4276}" type="pres">
      <dgm:prSet presAssocID="{2F08D9B3-D666-4E51-83B9-286986705F43}" presName="sibTrans" presStyleCnt="0"/>
      <dgm:spPr/>
    </dgm:pt>
    <dgm:pt modelId="{545EBB3C-E9DE-416B-AD1E-0A674B441010}" type="pres">
      <dgm:prSet presAssocID="{BC65B214-D847-4CFA-B330-893843219929}" presName="compNode" presStyleCnt="0"/>
      <dgm:spPr/>
    </dgm:pt>
    <dgm:pt modelId="{CB97067A-E947-4C2D-B1A0-99F215E535A1}" type="pres">
      <dgm:prSet presAssocID="{BC65B214-D847-4CFA-B330-893843219929}" presName="iconBgRect" presStyleLbl="bgShp" presStyleIdx="4" presStyleCnt="6"/>
      <dgm:spPr>
        <a:prstGeom prst="round2DiagRect">
          <a:avLst>
            <a:gd name="adj1" fmla="val 29727"/>
            <a:gd name="adj2" fmla="val 0"/>
          </a:avLst>
        </a:prstGeom>
      </dgm:spPr>
    </dgm:pt>
    <dgm:pt modelId="{B2697089-5CD5-47D0-8E9F-748081B78017}" type="pres">
      <dgm:prSet presAssocID="{BC65B214-D847-4CFA-B330-89384321992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arm scene"/>
        </a:ext>
      </dgm:extLst>
    </dgm:pt>
    <dgm:pt modelId="{69E17ABA-5E0B-44EC-8485-DCBEC63C43C5}" type="pres">
      <dgm:prSet presAssocID="{BC65B214-D847-4CFA-B330-893843219929}" presName="spaceRect" presStyleCnt="0"/>
      <dgm:spPr/>
    </dgm:pt>
    <dgm:pt modelId="{3B0FFE86-9D37-4928-9B63-8840DA693AA2}" type="pres">
      <dgm:prSet presAssocID="{BC65B214-D847-4CFA-B330-893843219929}" presName="textRect" presStyleLbl="revTx" presStyleIdx="4" presStyleCnt="6">
        <dgm:presLayoutVars>
          <dgm:chMax val="1"/>
          <dgm:chPref val="1"/>
        </dgm:presLayoutVars>
      </dgm:prSet>
      <dgm:spPr/>
    </dgm:pt>
    <dgm:pt modelId="{C3253751-DE73-4EAA-9AD4-40DDA8074204}" type="pres">
      <dgm:prSet presAssocID="{307549A6-BA35-45EF-BAE8-0AE6AE6C9CB7}" presName="sibTrans" presStyleCnt="0"/>
      <dgm:spPr/>
    </dgm:pt>
    <dgm:pt modelId="{FEFDE64A-F94D-4C9A-9B90-B3E337A0E81D}" type="pres">
      <dgm:prSet presAssocID="{99EEC1CD-9A7E-487B-AC5D-2C24C47818A1}" presName="compNode" presStyleCnt="0"/>
      <dgm:spPr/>
    </dgm:pt>
    <dgm:pt modelId="{43CBF7D4-4FDD-4C63-88AF-7A1964BBA6E1}" type="pres">
      <dgm:prSet presAssocID="{99EEC1CD-9A7E-487B-AC5D-2C24C47818A1}" presName="iconBgRect" presStyleLbl="bgShp" presStyleIdx="5" presStyleCnt="6"/>
      <dgm:spPr>
        <a:prstGeom prst="round2DiagRect">
          <a:avLst>
            <a:gd name="adj1" fmla="val 29727"/>
            <a:gd name="adj2" fmla="val 0"/>
          </a:avLst>
        </a:prstGeom>
      </dgm:spPr>
    </dgm:pt>
    <dgm:pt modelId="{F2579212-1B74-4F0A-A6F9-934BF3417BF7}" type="pres">
      <dgm:prSet presAssocID="{99EEC1CD-9A7E-487B-AC5D-2C24C47818A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icroscope"/>
        </a:ext>
      </dgm:extLst>
    </dgm:pt>
    <dgm:pt modelId="{9DC7FA74-B1B0-464D-8E15-F9282786DFCB}" type="pres">
      <dgm:prSet presAssocID="{99EEC1CD-9A7E-487B-AC5D-2C24C47818A1}" presName="spaceRect" presStyleCnt="0"/>
      <dgm:spPr/>
    </dgm:pt>
    <dgm:pt modelId="{A602DDE6-93E7-4B77-A5FE-04A85FE8C7F4}" type="pres">
      <dgm:prSet presAssocID="{99EEC1CD-9A7E-487B-AC5D-2C24C47818A1}" presName="textRect" presStyleLbl="revTx" presStyleIdx="5" presStyleCnt="6">
        <dgm:presLayoutVars>
          <dgm:chMax val="1"/>
          <dgm:chPref val="1"/>
        </dgm:presLayoutVars>
      </dgm:prSet>
      <dgm:spPr/>
    </dgm:pt>
  </dgm:ptLst>
  <dgm:cxnLst>
    <dgm:cxn modelId="{36B9AD12-AA63-447C-B842-82F29E47E0B1}" type="presOf" srcId="{BC65B214-D847-4CFA-B330-893843219929}" destId="{3B0FFE86-9D37-4928-9B63-8840DA693AA2}" srcOrd="0" destOrd="0" presId="urn:microsoft.com/office/officeart/2018/5/layout/IconLeafLabelList"/>
    <dgm:cxn modelId="{3273E13D-78BD-4AD1-8700-3248CA4AB002}" srcId="{205918A4-E6FD-464A-9E50-122071103397}" destId="{0D635DF2-FCB3-4FA3-99C4-40281ED9301F}" srcOrd="1" destOrd="0" parTransId="{F9E5E188-9D10-451B-930F-CB316335FCFF}" sibTransId="{4B1198BB-F7A9-4CD3-A8F7-53AC4AD090C0}"/>
    <dgm:cxn modelId="{16513F5B-975A-4C1A-A21A-AE739AC88E32}" type="presOf" srcId="{99EEC1CD-9A7E-487B-AC5D-2C24C47818A1}" destId="{A602DDE6-93E7-4B77-A5FE-04A85FE8C7F4}" srcOrd="0" destOrd="0" presId="urn:microsoft.com/office/officeart/2018/5/layout/IconLeafLabelList"/>
    <dgm:cxn modelId="{4113B85D-6426-4746-9871-15789823EEB9}" type="presOf" srcId="{205918A4-E6FD-464A-9E50-122071103397}" destId="{83BEB0B4-55A2-4DDD-B0B0-8DEC7EED8754}" srcOrd="0" destOrd="0" presId="urn:microsoft.com/office/officeart/2018/5/layout/IconLeafLabelList"/>
    <dgm:cxn modelId="{E40A6E43-BC61-476D-8686-431317151235}" srcId="{205918A4-E6FD-464A-9E50-122071103397}" destId="{4B7F1B03-CB96-47DE-9C6E-D0C71DCBFA5D}" srcOrd="2" destOrd="0" parTransId="{D3F309C8-8522-4F1E-9DFF-D71B63C19F9D}" sibTransId="{20D42E29-01B0-4083-B0CB-33E52C8AADBF}"/>
    <dgm:cxn modelId="{725DCB65-8F0B-4A30-8EED-288862C8BDC5}" srcId="{205918A4-E6FD-464A-9E50-122071103397}" destId="{BC65B214-D847-4CFA-B330-893843219929}" srcOrd="4" destOrd="0" parTransId="{BC75B165-BE95-46A9-A323-37F0FFC7BA41}" sibTransId="{307549A6-BA35-45EF-BAE8-0AE6AE6C9CB7}"/>
    <dgm:cxn modelId="{1D99F06A-F5FA-41F3-B0F9-AF7754DA510B}" srcId="{205918A4-E6FD-464A-9E50-122071103397}" destId="{99EEC1CD-9A7E-487B-AC5D-2C24C47818A1}" srcOrd="5" destOrd="0" parTransId="{1E3289DA-4E2A-4190-9660-1C65E1ED00FC}" sibTransId="{0E0ECF21-DAFC-4107-90FB-EC90E14A4865}"/>
    <dgm:cxn modelId="{56AB796C-5784-4121-BC9B-E270F824A418}" srcId="{205918A4-E6FD-464A-9E50-122071103397}" destId="{315936A3-7CA1-4596-977F-C2F7EA285C39}" srcOrd="0" destOrd="0" parTransId="{98F7639A-934E-4372-BAB0-75703A903B48}" sibTransId="{A58B8763-A453-4799-B1BD-A665BD68F4B1}"/>
    <dgm:cxn modelId="{AE9A4B7F-ED12-463D-B6A0-1E09FBFBF0D6}" type="presOf" srcId="{99C25735-B175-4B68-B394-605E0ABB2CED}" destId="{B8C14C79-7AF2-4BA2-80AD-7B8FAE0E5F92}" srcOrd="0" destOrd="0" presId="urn:microsoft.com/office/officeart/2018/5/layout/IconLeafLabelList"/>
    <dgm:cxn modelId="{B55F29A7-8721-4AA6-A20E-E64659C8390B}" srcId="{205918A4-E6FD-464A-9E50-122071103397}" destId="{99C25735-B175-4B68-B394-605E0ABB2CED}" srcOrd="3" destOrd="0" parTransId="{1A425191-227A-4802-998E-CD19FF5A8AAC}" sibTransId="{2F08D9B3-D666-4E51-83B9-286986705F43}"/>
    <dgm:cxn modelId="{CAE4C4B5-A73B-4D31-80EC-1DE58736CE2D}" type="presOf" srcId="{315936A3-7CA1-4596-977F-C2F7EA285C39}" destId="{FCDD4F38-5512-41D3-99FF-ADDA6C8E3DC6}" srcOrd="0" destOrd="0" presId="urn:microsoft.com/office/officeart/2018/5/layout/IconLeafLabelList"/>
    <dgm:cxn modelId="{742076E2-A308-4DF2-AF91-AB00F169BDEB}" type="presOf" srcId="{4B7F1B03-CB96-47DE-9C6E-D0C71DCBFA5D}" destId="{B37D1E2B-7F7F-4D10-A8E9-F751BA58BE63}" srcOrd="0" destOrd="0" presId="urn:microsoft.com/office/officeart/2018/5/layout/IconLeafLabelList"/>
    <dgm:cxn modelId="{6F1BE7DD-DBC0-4133-8D30-9DD4F681B7B4}" type="presOf" srcId="{0D635DF2-FCB3-4FA3-99C4-40281ED9301F}" destId="{AAEE0C72-742E-4C3F-8FA6-85675FBC4D3A}" srcOrd="0" destOrd="0" presId="urn:microsoft.com/office/officeart/2018/5/layout/IconLeafLabelList"/>
    <dgm:cxn modelId="{BCAB128A-44CF-4FE4-B5D6-2318230F2293}" type="presParOf" srcId="{83BEB0B4-55A2-4DDD-B0B0-8DEC7EED8754}" destId="{0C07EDE0-9605-46D2-A6BE-4034183E6ADA}" srcOrd="0" destOrd="0" presId="urn:microsoft.com/office/officeart/2018/5/layout/IconLeafLabelList"/>
    <dgm:cxn modelId="{AD0BB6C4-996C-41FB-BF2A-965E10005F5F}" type="presParOf" srcId="{0C07EDE0-9605-46D2-A6BE-4034183E6ADA}" destId="{3949D633-7C37-4073-A154-87BD365533B0}" srcOrd="0" destOrd="0" presId="urn:microsoft.com/office/officeart/2018/5/layout/IconLeafLabelList"/>
    <dgm:cxn modelId="{FE14D38C-6F01-4AEB-BA9F-8A4AEFA55AA3}" type="presParOf" srcId="{0C07EDE0-9605-46D2-A6BE-4034183E6ADA}" destId="{7EF44D56-8CC8-4131-B620-0CB1D471A0B4}" srcOrd="1" destOrd="0" presId="urn:microsoft.com/office/officeart/2018/5/layout/IconLeafLabelList"/>
    <dgm:cxn modelId="{E4BCC76A-4645-4CC3-ABAD-03A9966B924C}" type="presParOf" srcId="{0C07EDE0-9605-46D2-A6BE-4034183E6ADA}" destId="{04B4CCB2-818A-497E-B6FC-AC54F9CBC2DE}" srcOrd="2" destOrd="0" presId="urn:microsoft.com/office/officeart/2018/5/layout/IconLeafLabelList"/>
    <dgm:cxn modelId="{522F82CF-00FA-42D2-A9F9-2230B2577E8A}" type="presParOf" srcId="{0C07EDE0-9605-46D2-A6BE-4034183E6ADA}" destId="{FCDD4F38-5512-41D3-99FF-ADDA6C8E3DC6}" srcOrd="3" destOrd="0" presId="urn:microsoft.com/office/officeart/2018/5/layout/IconLeafLabelList"/>
    <dgm:cxn modelId="{B4C7CC95-89D4-40F9-88A0-FBC774DF9FED}" type="presParOf" srcId="{83BEB0B4-55A2-4DDD-B0B0-8DEC7EED8754}" destId="{07F162F8-714B-487B-BF61-BC7A0C142FC8}" srcOrd="1" destOrd="0" presId="urn:microsoft.com/office/officeart/2018/5/layout/IconLeafLabelList"/>
    <dgm:cxn modelId="{CFE3D79A-DD18-49A3-AB3B-481B03319EA5}" type="presParOf" srcId="{83BEB0B4-55A2-4DDD-B0B0-8DEC7EED8754}" destId="{3BD62388-01CA-46E4-B0CA-00B454A2064E}" srcOrd="2" destOrd="0" presId="urn:microsoft.com/office/officeart/2018/5/layout/IconLeafLabelList"/>
    <dgm:cxn modelId="{8F250B81-39A7-489A-B0B9-A62661B03315}" type="presParOf" srcId="{3BD62388-01CA-46E4-B0CA-00B454A2064E}" destId="{20FAA139-CB0D-41C3-8374-609CCE476232}" srcOrd="0" destOrd="0" presId="urn:microsoft.com/office/officeart/2018/5/layout/IconLeafLabelList"/>
    <dgm:cxn modelId="{CFAD7ED0-05A9-4B8B-979D-469B73632C93}" type="presParOf" srcId="{3BD62388-01CA-46E4-B0CA-00B454A2064E}" destId="{1C0A5852-3690-4318-95E6-4E523B99D46B}" srcOrd="1" destOrd="0" presId="urn:microsoft.com/office/officeart/2018/5/layout/IconLeafLabelList"/>
    <dgm:cxn modelId="{94926206-EB2A-4CCC-9580-E908F1C6B02C}" type="presParOf" srcId="{3BD62388-01CA-46E4-B0CA-00B454A2064E}" destId="{67426C34-2232-4EA5-8761-2959C89FB1F3}" srcOrd="2" destOrd="0" presId="urn:microsoft.com/office/officeart/2018/5/layout/IconLeafLabelList"/>
    <dgm:cxn modelId="{EE8B0367-86DF-48F2-BCA0-C49CC9EE4DEF}" type="presParOf" srcId="{3BD62388-01CA-46E4-B0CA-00B454A2064E}" destId="{AAEE0C72-742E-4C3F-8FA6-85675FBC4D3A}" srcOrd="3" destOrd="0" presId="urn:microsoft.com/office/officeart/2018/5/layout/IconLeafLabelList"/>
    <dgm:cxn modelId="{06ABD77E-3D88-4E08-ABAB-A1E8D5313AFC}" type="presParOf" srcId="{83BEB0B4-55A2-4DDD-B0B0-8DEC7EED8754}" destId="{8170F9C4-F14B-4002-84C6-3C6E37235606}" srcOrd="3" destOrd="0" presId="urn:microsoft.com/office/officeart/2018/5/layout/IconLeafLabelList"/>
    <dgm:cxn modelId="{80AA34AF-D060-4E02-8CB7-B3B8909FCE52}" type="presParOf" srcId="{83BEB0B4-55A2-4DDD-B0B0-8DEC7EED8754}" destId="{D612820A-A176-43EE-BEAC-0885F7AACCBB}" srcOrd="4" destOrd="0" presId="urn:microsoft.com/office/officeart/2018/5/layout/IconLeafLabelList"/>
    <dgm:cxn modelId="{3DFCF54A-8DD5-4B91-BB8E-E8B1698AA267}" type="presParOf" srcId="{D612820A-A176-43EE-BEAC-0885F7AACCBB}" destId="{7F527B4B-02DA-4F81-BD84-1B14C442D82A}" srcOrd="0" destOrd="0" presId="urn:microsoft.com/office/officeart/2018/5/layout/IconLeafLabelList"/>
    <dgm:cxn modelId="{24AE7C21-A7E7-484C-8A0F-8E4520D2C0B7}" type="presParOf" srcId="{D612820A-A176-43EE-BEAC-0885F7AACCBB}" destId="{570095F5-F1A0-4D36-8EDB-60E805F7EDD1}" srcOrd="1" destOrd="0" presId="urn:microsoft.com/office/officeart/2018/5/layout/IconLeafLabelList"/>
    <dgm:cxn modelId="{8EEE55E9-FEC6-48AE-9001-9FFBE8A8BEC7}" type="presParOf" srcId="{D612820A-A176-43EE-BEAC-0885F7AACCBB}" destId="{8381BA3B-B903-4ABF-9CE1-73083F92ECBE}" srcOrd="2" destOrd="0" presId="urn:microsoft.com/office/officeart/2018/5/layout/IconLeafLabelList"/>
    <dgm:cxn modelId="{FFA760D5-1460-494A-B966-7675576A3C07}" type="presParOf" srcId="{D612820A-A176-43EE-BEAC-0885F7AACCBB}" destId="{B37D1E2B-7F7F-4D10-A8E9-F751BA58BE63}" srcOrd="3" destOrd="0" presId="urn:microsoft.com/office/officeart/2018/5/layout/IconLeafLabelList"/>
    <dgm:cxn modelId="{52B08C2B-0F83-479E-AA14-A258AF3BF756}" type="presParOf" srcId="{83BEB0B4-55A2-4DDD-B0B0-8DEC7EED8754}" destId="{31BD21EF-9D9E-4B82-BECE-DC7ABA541D5C}" srcOrd="5" destOrd="0" presId="urn:microsoft.com/office/officeart/2018/5/layout/IconLeafLabelList"/>
    <dgm:cxn modelId="{770AEE41-FA86-4853-A3F2-973ACC57C743}" type="presParOf" srcId="{83BEB0B4-55A2-4DDD-B0B0-8DEC7EED8754}" destId="{08449C7A-105F-4FFC-AA1A-231A05BF2B47}" srcOrd="6" destOrd="0" presId="urn:microsoft.com/office/officeart/2018/5/layout/IconLeafLabelList"/>
    <dgm:cxn modelId="{2073F780-304F-4EC9-9B45-2BB48B1464F9}" type="presParOf" srcId="{08449C7A-105F-4FFC-AA1A-231A05BF2B47}" destId="{A0BE5A32-D67D-4FBA-A586-8BB0EF369729}" srcOrd="0" destOrd="0" presId="urn:microsoft.com/office/officeart/2018/5/layout/IconLeafLabelList"/>
    <dgm:cxn modelId="{F8ABEA65-0A38-45BC-AAF8-7C291935E180}" type="presParOf" srcId="{08449C7A-105F-4FFC-AA1A-231A05BF2B47}" destId="{43731389-8CD2-4C2A-AD62-5794EB5201AE}" srcOrd="1" destOrd="0" presId="urn:microsoft.com/office/officeart/2018/5/layout/IconLeafLabelList"/>
    <dgm:cxn modelId="{EC1F2816-FBB3-4A90-A49C-DB5818CF5216}" type="presParOf" srcId="{08449C7A-105F-4FFC-AA1A-231A05BF2B47}" destId="{A2FA4F96-8872-4E5B-BB83-E12E8B84AFAE}" srcOrd="2" destOrd="0" presId="urn:microsoft.com/office/officeart/2018/5/layout/IconLeafLabelList"/>
    <dgm:cxn modelId="{DCB88A9C-826D-41A2-B732-423F054BB1BB}" type="presParOf" srcId="{08449C7A-105F-4FFC-AA1A-231A05BF2B47}" destId="{B8C14C79-7AF2-4BA2-80AD-7B8FAE0E5F92}" srcOrd="3" destOrd="0" presId="urn:microsoft.com/office/officeart/2018/5/layout/IconLeafLabelList"/>
    <dgm:cxn modelId="{A6ACC0FA-BEC0-4C86-8708-B63CE9C16A37}" type="presParOf" srcId="{83BEB0B4-55A2-4DDD-B0B0-8DEC7EED8754}" destId="{9F052F66-92BD-4FA8-BD4B-8990F14F4276}" srcOrd="7" destOrd="0" presId="urn:microsoft.com/office/officeart/2018/5/layout/IconLeafLabelList"/>
    <dgm:cxn modelId="{359A7173-7724-4472-8BB8-5B7D7896EDF6}" type="presParOf" srcId="{83BEB0B4-55A2-4DDD-B0B0-8DEC7EED8754}" destId="{545EBB3C-E9DE-416B-AD1E-0A674B441010}" srcOrd="8" destOrd="0" presId="urn:microsoft.com/office/officeart/2018/5/layout/IconLeafLabelList"/>
    <dgm:cxn modelId="{7AA39C56-FBD6-4BF6-861B-7EBA03A1200D}" type="presParOf" srcId="{545EBB3C-E9DE-416B-AD1E-0A674B441010}" destId="{CB97067A-E947-4C2D-B1A0-99F215E535A1}" srcOrd="0" destOrd="0" presId="urn:microsoft.com/office/officeart/2018/5/layout/IconLeafLabelList"/>
    <dgm:cxn modelId="{5A39E143-C511-4B9D-9A4B-992EFAE26EE3}" type="presParOf" srcId="{545EBB3C-E9DE-416B-AD1E-0A674B441010}" destId="{B2697089-5CD5-47D0-8E9F-748081B78017}" srcOrd="1" destOrd="0" presId="urn:microsoft.com/office/officeart/2018/5/layout/IconLeafLabelList"/>
    <dgm:cxn modelId="{19D83B77-DD93-4C57-836E-E55BF44DB613}" type="presParOf" srcId="{545EBB3C-E9DE-416B-AD1E-0A674B441010}" destId="{69E17ABA-5E0B-44EC-8485-DCBEC63C43C5}" srcOrd="2" destOrd="0" presId="urn:microsoft.com/office/officeart/2018/5/layout/IconLeafLabelList"/>
    <dgm:cxn modelId="{CCF6D2C5-7CC8-4646-913D-1D77A5D4EF5A}" type="presParOf" srcId="{545EBB3C-E9DE-416B-AD1E-0A674B441010}" destId="{3B0FFE86-9D37-4928-9B63-8840DA693AA2}" srcOrd="3" destOrd="0" presId="urn:microsoft.com/office/officeart/2018/5/layout/IconLeafLabelList"/>
    <dgm:cxn modelId="{876631AD-D07A-4B51-8B9C-C45D33E248E0}" type="presParOf" srcId="{83BEB0B4-55A2-4DDD-B0B0-8DEC7EED8754}" destId="{C3253751-DE73-4EAA-9AD4-40DDA8074204}" srcOrd="9" destOrd="0" presId="urn:microsoft.com/office/officeart/2018/5/layout/IconLeafLabelList"/>
    <dgm:cxn modelId="{AD39C864-AD2A-4323-8037-4474E9FC71B3}" type="presParOf" srcId="{83BEB0B4-55A2-4DDD-B0B0-8DEC7EED8754}" destId="{FEFDE64A-F94D-4C9A-9B90-B3E337A0E81D}" srcOrd="10" destOrd="0" presId="urn:microsoft.com/office/officeart/2018/5/layout/IconLeafLabelList"/>
    <dgm:cxn modelId="{05600222-600A-47DC-9942-16E64EA0014A}" type="presParOf" srcId="{FEFDE64A-F94D-4C9A-9B90-B3E337A0E81D}" destId="{43CBF7D4-4FDD-4C63-88AF-7A1964BBA6E1}" srcOrd="0" destOrd="0" presId="urn:microsoft.com/office/officeart/2018/5/layout/IconLeafLabelList"/>
    <dgm:cxn modelId="{64402F90-A348-460C-A600-9CC4BB8C17AC}" type="presParOf" srcId="{FEFDE64A-F94D-4C9A-9B90-B3E337A0E81D}" destId="{F2579212-1B74-4F0A-A6F9-934BF3417BF7}" srcOrd="1" destOrd="0" presId="urn:microsoft.com/office/officeart/2018/5/layout/IconLeafLabelList"/>
    <dgm:cxn modelId="{8750908B-A54C-4FF6-BC04-AAD9DBB8F49E}" type="presParOf" srcId="{FEFDE64A-F94D-4C9A-9B90-B3E337A0E81D}" destId="{9DC7FA74-B1B0-464D-8E15-F9282786DFCB}" srcOrd="2" destOrd="0" presId="urn:microsoft.com/office/officeart/2018/5/layout/IconLeafLabelList"/>
    <dgm:cxn modelId="{61FE4AF1-E168-4584-BF3D-947776675FEC}" type="presParOf" srcId="{FEFDE64A-F94D-4C9A-9B90-B3E337A0E81D}" destId="{A602DDE6-93E7-4B77-A5FE-04A85FE8C7F4}"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FC9804-17BD-4FE6-9A84-E17A965AD83E}">
      <dsp:nvSpPr>
        <dsp:cNvPr id="0" name=""/>
        <dsp:cNvSpPr/>
      </dsp:nvSpPr>
      <dsp:spPr>
        <a:xfrm>
          <a:off x="0" y="565678"/>
          <a:ext cx="7559504" cy="13765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02" tIns="395732" rIns="586702"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Over-irrigation leads to water wastage, while under-irrigation results in plant stress and reduced yields.</a:t>
          </a:r>
        </a:p>
        <a:p>
          <a:pPr marL="171450" lvl="1" indent="-171450" algn="l" defTabSz="844550">
            <a:lnSpc>
              <a:spcPct val="90000"/>
            </a:lnSpc>
            <a:spcBef>
              <a:spcPct val="0"/>
            </a:spcBef>
            <a:spcAft>
              <a:spcPct val="15000"/>
            </a:spcAft>
            <a:buChar char="•"/>
          </a:pPr>
          <a:r>
            <a:rPr lang="en-US" sz="1900" kern="1200"/>
            <a:t>Manual irrigation practices are time-consuming and inefficient.</a:t>
          </a:r>
        </a:p>
      </dsp:txBody>
      <dsp:txXfrm>
        <a:off x="0" y="565678"/>
        <a:ext cx="7559504" cy="1376550"/>
      </dsp:txXfrm>
    </dsp:sp>
    <dsp:sp modelId="{802AF668-DA65-482F-9B3F-30FA2DF9C94F}">
      <dsp:nvSpPr>
        <dsp:cNvPr id="0" name=""/>
        <dsp:cNvSpPr/>
      </dsp:nvSpPr>
      <dsp:spPr>
        <a:xfrm>
          <a:off x="377975" y="285238"/>
          <a:ext cx="5291652" cy="5608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0012" tIns="0" rIns="200012" bIns="0" numCol="1" spcCol="1270" anchor="ctr" anchorCtr="0">
          <a:noAutofit/>
        </a:bodyPr>
        <a:lstStyle/>
        <a:p>
          <a:pPr marL="0" lvl="0" indent="0" algn="l" defTabSz="844550">
            <a:lnSpc>
              <a:spcPct val="90000"/>
            </a:lnSpc>
            <a:spcBef>
              <a:spcPct val="0"/>
            </a:spcBef>
            <a:spcAft>
              <a:spcPct val="35000"/>
            </a:spcAft>
            <a:buNone/>
          </a:pPr>
          <a:r>
            <a:rPr lang="en-US" sz="1900" b="1" kern="1200"/>
            <a:t>Irrigation Challenges</a:t>
          </a:r>
          <a:r>
            <a:rPr lang="en-US" sz="1900" kern="1200"/>
            <a:t>:</a:t>
          </a:r>
        </a:p>
      </dsp:txBody>
      <dsp:txXfrm>
        <a:off x="405355" y="312618"/>
        <a:ext cx="5236892" cy="506120"/>
      </dsp:txXfrm>
    </dsp:sp>
    <dsp:sp modelId="{745CB3C4-C003-42A1-A58C-041A1BD46519}">
      <dsp:nvSpPr>
        <dsp:cNvPr id="0" name=""/>
        <dsp:cNvSpPr/>
      </dsp:nvSpPr>
      <dsp:spPr>
        <a:xfrm>
          <a:off x="0" y="2325268"/>
          <a:ext cx="7559504" cy="1645875"/>
        </a:xfrm>
        <a:prstGeom prst="rect">
          <a:avLst/>
        </a:prstGeom>
        <a:solidFill>
          <a:schemeClr val="lt1">
            <a:alpha val="90000"/>
            <a:hueOff val="0"/>
            <a:satOff val="0"/>
            <a:lumOff val="0"/>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02" tIns="395732" rIns="586702"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t>Early detection of diseases is critical but often missed due to lack of knowledge or timely intervention.</a:t>
          </a:r>
        </a:p>
        <a:p>
          <a:pPr marL="171450" lvl="1" indent="-171450" algn="l" defTabSz="844550">
            <a:lnSpc>
              <a:spcPct val="90000"/>
            </a:lnSpc>
            <a:spcBef>
              <a:spcPct val="0"/>
            </a:spcBef>
            <a:spcAft>
              <a:spcPct val="15000"/>
            </a:spcAft>
            <a:buChar char="•"/>
          </a:pPr>
          <a:r>
            <a:rPr lang="en-US" sz="1900" kern="1200"/>
            <a:t>Crop losses due to undetected or misdiagnosed diseases can be devastating to farmers.</a:t>
          </a:r>
        </a:p>
      </dsp:txBody>
      <dsp:txXfrm>
        <a:off x="0" y="2325268"/>
        <a:ext cx="7559504" cy="1645875"/>
      </dsp:txXfrm>
    </dsp:sp>
    <dsp:sp modelId="{C27FE532-65A5-4C82-9027-E2D033E0BDEE}">
      <dsp:nvSpPr>
        <dsp:cNvPr id="0" name=""/>
        <dsp:cNvSpPr/>
      </dsp:nvSpPr>
      <dsp:spPr>
        <a:xfrm>
          <a:off x="377975" y="2044828"/>
          <a:ext cx="5291652" cy="56088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0012" tIns="0" rIns="200012" bIns="0" numCol="1" spcCol="1270" anchor="ctr" anchorCtr="0">
          <a:noAutofit/>
        </a:bodyPr>
        <a:lstStyle/>
        <a:p>
          <a:pPr marL="0" lvl="0" indent="0" algn="l" defTabSz="844550">
            <a:lnSpc>
              <a:spcPct val="90000"/>
            </a:lnSpc>
            <a:spcBef>
              <a:spcPct val="0"/>
            </a:spcBef>
            <a:spcAft>
              <a:spcPct val="35000"/>
            </a:spcAft>
            <a:buNone/>
          </a:pPr>
          <a:r>
            <a:rPr lang="en-US" sz="1900" b="1" kern="1200"/>
            <a:t>Plant Disease Challenges</a:t>
          </a:r>
          <a:r>
            <a:rPr lang="en-US" sz="1900" kern="1200"/>
            <a:t>:</a:t>
          </a:r>
        </a:p>
      </dsp:txBody>
      <dsp:txXfrm>
        <a:off x="405355" y="2072208"/>
        <a:ext cx="5236892" cy="506120"/>
      </dsp:txXfrm>
    </dsp:sp>
    <dsp:sp modelId="{06CE0812-9475-4929-A4BC-5018B935F06C}">
      <dsp:nvSpPr>
        <dsp:cNvPr id="0" name=""/>
        <dsp:cNvSpPr/>
      </dsp:nvSpPr>
      <dsp:spPr>
        <a:xfrm>
          <a:off x="0" y="4354183"/>
          <a:ext cx="7559504" cy="1645875"/>
        </a:xfrm>
        <a:prstGeom prst="rect">
          <a:avLst/>
        </a:prstGeom>
        <a:solidFill>
          <a:schemeClr val="lt1">
            <a:alpha val="90000"/>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02" tIns="395732" rIns="586702"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Existing systems are often fragmented, focusing on either irrigation management or disease detection but not both.</a:t>
          </a:r>
        </a:p>
        <a:p>
          <a:pPr marL="171450" lvl="1" indent="-171450" algn="l" defTabSz="844550">
            <a:lnSpc>
              <a:spcPct val="90000"/>
            </a:lnSpc>
            <a:spcBef>
              <a:spcPct val="0"/>
            </a:spcBef>
            <a:spcAft>
              <a:spcPct val="15000"/>
            </a:spcAft>
            <a:buChar char="•"/>
          </a:pPr>
          <a:r>
            <a:rPr lang="en-US" sz="1900" kern="1200"/>
            <a:t>Limited accessibility and high costs deter small-scale farmers from adopting advanced solutions.</a:t>
          </a:r>
        </a:p>
      </dsp:txBody>
      <dsp:txXfrm>
        <a:off x="0" y="4354183"/>
        <a:ext cx="7559504" cy="1645875"/>
      </dsp:txXfrm>
    </dsp:sp>
    <dsp:sp modelId="{BF8474BC-8078-4456-8CB2-4D0BBCB3534D}">
      <dsp:nvSpPr>
        <dsp:cNvPr id="0" name=""/>
        <dsp:cNvSpPr/>
      </dsp:nvSpPr>
      <dsp:spPr>
        <a:xfrm>
          <a:off x="377975" y="4073743"/>
          <a:ext cx="5291652" cy="56088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0012" tIns="0" rIns="200012" bIns="0" numCol="1" spcCol="1270" anchor="ctr" anchorCtr="0">
          <a:noAutofit/>
        </a:bodyPr>
        <a:lstStyle/>
        <a:p>
          <a:pPr marL="0" lvl="0" indent="0" algn="l" defTabSz="844550">
            <a:lnSpc>
              <a:spcPct val="90000"/>
            </a:lnSpc>
            <a:spcBef>
              <a:spcPct val="0"/>
            </a:spcBef>
            <a:spcAft>
              <a:spcPct val="35000"/>
            </a:spcAft>
            <a:buNone/>
          </a:pPr>
          <a:r>
            <a:rPr lang="en-US" sz="1900" b="1" kern="1200"/>
            <a:t>Technology Gap</a:t>
          </a:r>
          <a:r>
            <a:rPr lang="en-US" sz="1900" kern="1200"/>
            <a:t>:</a:t>
          </a:r>
        </a:p>
      </dsp:txBody>
      <dsp:txXfrm>
        <a:off x="405355" y="4101123"/>
        <a:ext cx="5236892" cy="5061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9D633-7C37-4073-A154-87BD365533B0}">
      <dsp:nvSpPr>
        <dsp:cNvPr id="0" name=""/>
        <dsp:cNvSpPr/>
      </dsp:nvSpPr>
      <dsp:spPr>
        <a:xfrm>
          <a:off x="582997" y="64677"/>
          <a:ext cx="1317581" cy="1317581"/>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F44D56-8CC8-4131-B620-0CB1D471A0B4}">
      <dsp:nvSpPr>
        <dsp:cNvPr id="0" name=""/>
        <dsp:cNvSpPr/>
      </dsp:nvSpPr>
      <dsp:spPr>
        <a:xfrm>
          <a:off x="863793" y="345473"/>
          <a:ext cx="755989" cy="7559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DD4F38-5512-41D3-99FF-ADDA6C8E3DC6}">
      <dsp:nvSpPr>
        <dsp:cNvPr id="0" name=""/>
        <dsp:cNvSpPr/>
      </dsp:nvSpPr>
      <dsp:spPr>
        <a:xfrm>
          <a:off x="161803" y="1792652"/>
          <a:ext cx="2159969" cy="108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The primary aim is to enhance agricultural productivity by reducing manual intervention, providing precise irrigation control, and enabling early detection and management of plant diseases</a:t>
          </a:r>
        </a:p>
      </dsp:txBody>
      <dsp:txXfrm>
        <a:off x="161803" y="1792652"/>
        <a:ext cx="2159969" cy="1080000"/>
      </dsp:txXfrm>
    </dsp:sp>
    <dsp:sp modelId="{20FAA139-CB0D-41C3-8374-609CCE476232}">
      <dsp:nvSpPr>
        <dsp:cNvPr id="0" name=""/>
        <dsp:cNvSpPr/>
      </dsp:nvSpPr>
      <dsp:spPr>
        <a:xfrm>
          <a:off x="3120961" y="64677"/>
          <a:ext cx="1317581" cy="1317581"/>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0A5852-3690-4318-95E6-4E523B99D46B}">
      <dsp:nvSpPr>
        <dsp:cNvPr id="0" name=""/>
        <dsp:cNvSpPr/>
      </dsp:nvSpPr>
      <dsp:spPr>
        <a:xfrm>
          <a:off x="3401757" y="345473"/>
          <a:ext cx="755989" cy="7559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EE0C72-742E-4C3F-8FA6-85675FBC4D3A}">
      <dsp:nvSpPr>
        <dsp:cNvPr id="0" name=""/>
        <dsp:cNvSpPr/>
      </dsp:nvSpPr>
      <dsp:spPr>
        <a:xfrm>
          <a:off x="2699767" y="1792652"/>
          <a:ext cx="2159969" cy="108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i="0" kern="1200" baseline="0"/>
            <a:t>To address these challenges, we have developed a comprehensive system that integrates cutting-edge technologies, including:</a:t>
          </a:r>
          <a:endParaRPr lang="en-US" sz="1100" kern="1200"/>
        </a:p>
      </dsp:txBody>
      <dsp:txXfrm>
        <a:off x="2699767" y="1792652"/>
        <a:ext cx="2159969" cy="1080000"/>
      </dsp:txXfrm>
    </dsp:sp>
    <dsp:sp modelId="{7F527B4B-02DA-4F81-BD84-1B14C442D82A}">
      <dsp:nvSpPr>
        <dsp:cNvPr id="0" name=""/>
        <dsp:cNvSpPr/>
      </dsp:nvSpPr>
      <dsp:spPr>
        <a:xfrm>
          <a:off x="5658925" y="64677"/>
          <a:ext cx="1317581" cy="1317581"/>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0095F5-F1A0-4D36-8EDB-60E805F7EDD1}">
      <dsp:nvSpPr>
        <dsp:cNvPr id="0" name=""/>
        <dsp:cNvSpPr/>
      </dsp:nvSpPr>
      <dsp:spPr>
        <a:xfrm>
          <a:off x="5939721" y="345473"/>
          <a:ext cx="755989" cy="7559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7D1E2B-7F7F-4D10-A8E9-F751BA58BE63}">
      <dsp:nvSpPr>
        <dsp:cNvPr id="0" name=""/>
        <dsp:cNvSpPr/>
      </dsp:nvSpPr>
      <dsp:spPr>
        <a:xfrm>
          <a:off x="5237731" y="1792652"/>
          <a:ext cx="2159969" cy="108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1" i="0" kern="1200" baseline="0"/>
            <a:t>IoT Sensors</a:t>
          </a:r>
          <a:r>
            <a:rPr lang="en-US" sz="1100" b="0" i="0" kern="1200" baseline="0"/>
            <a:t> for real-time data collection on critical parameters such as soil moisture, temperature, and humidity.</a:t>
          </a:r>
          <a:endParaRPr lang="en-US" sz="1100" kern="1200"/>
        </a:p>
      </dsp:txBody>
      <dsp:txXfrm>
        <a:off x="5237731" y="1792652"/>
        <a:ext cx="2159969" cy="1080000"/>
      </dsp:txXfrm>
    </dsp:sp>
    <dsp:sp modelId="{A0BE5A32-D67D-4FBA-A586-8BB0EF369729}">
      <dsp:nvSpPr>
        <dsp:cNvPr id="0" name=""/>
        <dsp:cNvSpPr/>
      </dsp:nvSpPr>
      <dsp:spPr>
        <a:xfrm>
          <a:off x="582997" y="3412644"/>
          <a:ext cx="1317581" cy="1317581"/>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731389-8CD2-4C2A-AD62-5794EB5201AE}">
      <dsp:nvSpPr>
        <dsp:cNvPr id="0" name=""/>
        <dsp:cNvSpPr/>
      </dsp:nvSpPr>
      <dsp:spPr>
        <a:xfrm>
          <a:off x="863793" y="3693440"/>
          <a:ext cx="755989" cy="75598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C14C79-7AF2-4BA2-80AD-7B8FAE0E5F92}">
      <dsp:nvSpPr>
        <dsp:cNvPr id="0" name=""/>
        <dsp:cNvSpPr/>
      </dsp:nvSpPr>
      <dsp:spPr>
        <a:xfrm>
          <a:off x="161803" y="5140619"/>
          <a:ext cx="2159969" cy="108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1" i="0" kern="1200" baseline="0"/>
            <a:t>Cloud Computing</a:t>
          </a:r>
          <a:r>
            <a:rPr lang="en-US" sz="1100" b="0" i="0" kern="1200" baseline="0"/>
            <a:t> to store and analyze data, providing actionable insights through visualization.</a:t>
          </a:r>
          <a:endParaRPr lang="en-US" sz="1100" kern="1200"/>
        </a:p>
      </dsp:txBody>
      <dsp:txXfrm>
        <a:off x="161803" y="5140619"/>
        <a:ext cx="2159969" cy="1080000"/>
      </dsp:txXfrm>
    </dsp:sp>
    <dsp:sp modelId="{CB97067A-E947-4C2D-B1A0-99F215E535A1}">
      <dsp:nvSpPr>
        <dsp:cNvPr id="0" name=""/>
        <dsp:cNvSpPr/>
      </dsp:nvSpPr>
      <dsp:spPr>
        <a:xfrm>
          <a:off x="3120961" y="3412644"/>
          <a:ext cx="1317581" cy="1317581"/>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697089-5CD5-47D0-8E9F-748081B78017}">
      <dsp:nvSpPr>
        <dsp:cNvPr id="0" name=""/>
        <dsp:cNvSpPr/>
      </dsp:nvSpPr>
      <dsp:spPr>
        <a:xfrm>
          <a:off x="3401757" y="3693440"/>
          <a:ext cx="755989" cy="75598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0FFE86-9D37-4928-9B63-8840DA693AA2}">
      <dsp:nvSpPr>
        <dsp:cNvPr id="0" name=""/>
        <dsp:cNvSpPr/>
      </dsp:nvSpPr>
      <dsp:spPr>
        <a:xfrm>
          <a:off x="2699767" y="5140619"/>
          <a:ext cx="2159969" cy="108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1" i="0" kern="1200" baseline="0"/>
            <a:t>Formal Verification (LTL)</a:t>
          </a:r>
          <a:r>
            <a:rPr lang="en-US" sz="1100" b="0" i="0" kern="1200" baseline="0"/>
            <a:t> for automation, ensuring reliable and efficient irrigation control.</a:t>
          </a:r>
          <a:endParaRPr lang="en-US" sz="1100" kern="1200"/>
        </a:p>
      </dsp:txBody>
      <dsp:txXfrm>
        <a:off x="2699767" y="5140619"/>
        <a:ext cx="2159969" cy="1080000"/>
      </dsp:txXfrm>
    </dsp:sp>
    <dsp:sp modelId="{43CBF7D4-4FDD-4C63-88AF-7A1964BBA6E1}">
      <dsp:nvSpPr>
        <dsp:cNvPr id="0" name=""/>
        <dsp:cNvSpPr/>
      </dsp:nvSpPr>
      <dsp:spPr>
        <a:xfrm>
          <a:off x="5658925" y="3412644"/>
          <a:ext cx="1317581" cy="1317581"/>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579212-1B74-4F0A-A6F9-934BF3417BF7}">
      <dsp:nvSpPr>
        <dsp:cNvPr id="0" name=""/>
        <dsp:cNvSpPr/>
      </dsp:nvSpPr>
      <dsp:spPr>
        <a:xfrm>
          <a:off x="5939721" y="3693440"/>
          <a:ext cx="755989" cy="75598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02DDE6-93E7-4B77-A5FE-04A85FE8C7F4}">
      <dsp:nvSpPr>
        <dsp:cNvPr id="0" name=""/>
        <dsp:cNvSpPr/>
      </dsp:nvSpPr>
      <dsp:spPr>
        <a:xfrm>
          <a:off x="5237731" y="5140619"/>
          <a:ext cx="2159969" cy="108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1" i="0" kern="1200" baseline="0"/>
            <a:t>Machine Learning</a:t>
          </a:r>
          <a:r>
            <a:rPr lang="en-US" sz="1100" b="0" i="0" kern="1200" baseline="0"/>
            <a:t> for accurate plant disease detection based on image analysis, enabling early intervention.</a:t>
          </a:r>
          <a:endParaRPr lang="en-US" sz="1100" kern="1200"/>
        </a:p>
      </dsp:txBody>
      <dsp:txXfrm>
        <a:off x="5237731" y="5140619"/>
        <a:ext cx="2159969" cy="108000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BB187F-AB8F-4845-9741-B63E8E5A991A}" type="datetimeFigureOut">
              <a:rPr lang="en-US" smtClean="0"/>
              <a:t>12/9/2024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373C3-2B80-4DA1-BBC4-AB85BDA9B993}" type="slidenum">
              <a:rPr lang="en-US" smtClean="0"/>
              <a:t>‹#›</a:t>
            </a:fld>
            <a:endParaRPr lang="en-US"/>
          </a:p>
        </p:txBody>
      </p:sp>
    </p:spTree>
    <p:extLst>
      <p:ext uri="{BB962C8B-B14F-4D97-AF65-F5344CB8AC3E}">
        <p14:creationId xmlns:p14="http://schemas.microsoft.com/office/powerpoint/2010/main" val="3278466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4C50C-24CA-D763-BDC4-9DB235FC86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1B126B-FB60-CC18-B36A-CE5F1D63D0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AFF5A3B-12B9-3D70-4A1B-CB6854D8FFD0}"/>
              </a:ext>
            </a:extLst>
          </p:cNvPr>
          <p:cNvSpPr>
            <a:spLocks noGrp="1"/>
          </p:cNvSpPr>
          <p:nvPr>
            <p:ph type="dt" sz="half" idx="10"/>
          </p:nvPr>
        </p:nvSpPr>
        <p:spPr/>
        <p:txBody>
          <a:bodyPr/>
          <a:lstStyle/>
          <a:p>
            <a:fld id="{3CFA8EF6-22D9-416E-9646-4DE4A2A96E76}" type="datetime1">
              <a:rPr lang="en-US" smtClean="0"/>
              <a:t>12/9/2024</a:t>
            </a:fld>
            <a:endParaRPr lang="en-US"/>
          </a:p>
        </p:txBody>
      </p:sp>
      <p:sp>
        <p:nvSpPr>
          <p:cNvPr id="5" name="Footer Placeholder 4">
            <a:extLst>
              <a:ext uri="{FF2B5EF4-FFF2-40B4-BE49-F238E27FC236}">
                <a16:creationId xmlns:a16="http://schemas.microsoft.com/office/drawing/2014/main" id="{E1A67600-C259-7E47-E2C5-4063D7AAA9F9}"/>
              </a:ext>
            </a:extLst>
          </p:cNvPr>
          <p:cNvSpPr>
            <a:spLocks noGrp="1"/>
          </p:cNvSpPr>
          <p:nvPr>
            <p:ph type="ftr" sz="quarter" idx="11"/>
          </p:nvPr>
        </p:nvSpPr>
        <p:spPr/>
        <p:txBody>
          <a:bodyPr/>
          <a:lstStyle/>
          <a:p>
            <a:r>
              <a:rPr lang="en-US"/>
              <a:t>Sumanth Kumar Sivadi</a:t>
            </a:r>
          </a:p>
        </p:txBody>
      </p:sp>
      <p:sp>
        <p:nvSpPr>
          <p:cNvPr id="6" name="Slide Number Placeholder 5">
            <a:extLst>
              <a:ext uri="{FF2B5EF4-FFF2-40B4-BE49-F238E27FC236}">
                <a16:creationId xmlns:a16="http://schemas.microsoft.com/office/drawing/2014/main" id="{5EB12B49-CD3A-D08F-60A2-E39E45F47A54}"/>
              </a:ext>
            </a:extLst>
          </p:cNvPr>
          <p:cNvSpPr>
            <a:spLocks noGrp="1"/>
          </p:cNvSpPr>
          <p:nvPr>
            <p:ph type="sldNum" sz="quarter" idx="12"/>
          </p:nvPr>
        </p:nvSpPr>
        <p:spPr/>
        <p:txBody>
          <a:bodyPr/>
          <a:lstStyle/>
          <a:p>
            <a:fld id="{4960BC3A-907D-471D-B4B8-5715F3261F5F}" type="slidenum">
              <a:rPr lang="en-US" smtClean="0"/>
              <a:t>‹#›</a:t>
            </a:fld>
            <a:endParaRPr lang="en-US"/>
          </a:p>
        </p:txBody>
      </p:sp>
    </p:spTree>
    <p:extLst>
      <p:ext uri="{BB962C8B-B14F-4D97-AF65-F5344CB8AC3E}">
        <p14:creationId xmlns:p14="http://schemas.microsoft.com/office/powerpoint/2010/main" val="1870134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A820-74CB-7A5A-D73D-8160270F6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47A740-9E57-8B4B-CA28-956C57997F5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E15810-FF54-011F-A872-17EF8B688BE0}"/>
              </a:ext>
            </a:extLst>
          </p:cNvPr>
          <p:cNvSpPr>
            <a:spLocks noGrp="1"/>
          </p:cNvSpPr>
          <p:nvPr>
            <p:ph type="dt" sz="half" idx="10"/>
          </p:nvPr>
        </p:nvSpPr>
        <p:spPr/>
        <p:txBody>
          <a:bodyPr/>
          <a:lstStyle/>
          <a:p>
            <a:fld id="{F0410D8C-3181-4169-80B7-FCFE12CA4C52}" type="datetime1">
              <a:rPr lang="en-US" smtClean="0"/>
              <a:t>12/9/2024</a:t>
            </a:fld>
            <a:endParaRPr lang="en-US"/>
          </a:p>
        </p:txBody>
      </p:sp>
      <p:sp>
        <p:nvSpPr>
          <p:cNvPr id="5" name="Footer Placeholder 4">
            <a:extLst>
              <a:ext uri="{FF2B5EF4-FFF2-40B4-BE49-F238E27FC236}">
                <a16:creationId xmlns:a16="http://schemas.microsoft.com/office/drawing/2014/main" id="{7B24F67E-30E9-932F-CC23-22D6BFF1B632}"/>
              </a:ext>
            </a:extLst>
          </p:cNvPr>
          <p:cNvSpPr>
            <a:spLocks noGrp="1"/>
          </p:cNvSpPr>
          <p:nvPr>
            <p:ph type="ftr" sz="quarter" idx="11"/>
          </p:nvPr>
        </p:nvSpPr>
        <p:spPr/>
        <p:txBody>
          <a:bodyPr/>
          <a:lstStyle/>
          <a:p>
            <a:r>
              <a:rPr lang="en-US"/>
              <a:t>Sumanth Kumar Sivadi</a:t>
            </a:r>
          </a:p>
        </p:txBody>
      </p:sp>
      <p:sp>
        <p:nvSpPr>
          <p:cNvPr id="6" name="Slide Number Placeholder 5">
            <a:extLst>
              <a:ext uri="{FF2B5EF4-FFF2-40B4-BE49-F238E27FC236}">
                <a16:creationId xmlns:a16="http://schemas.microsoft.com/office/drawing/2014/main" id="{88F6B193-0FF8-2A6E-B161-F984AA3F1E26}"/>
              </a:ext>
            </a:extLst>
          </p:cNvPr>
          <p:cNvSpPr>
            <a:spLocks noGrp="1"/>
          </p:cNvSpPr>
          <p:nvPr>
            <p:ph type="sldNum" sz="quarter" idx="12"/>
          </p:nvPr>
        </p:nvSpPr>
        <p:spPr/>
        <p:txBody>
          <a:bodyPr/>
          <a:lstStyle/>
          <a:p>
            <a:fld id="{4960BC3A-907D-471D-B4B8-5715F3261F5F}" type="slidenum">
              <a:rPr lang="en-US" smtClean="0"/>
              <a:t>‹#›</a:t>
            </a:fld>
            <a:endParaRPr lang="en-US"/>
          </a:p>
        </p:txBody>
      </p:sp>
    </p:spTree>
    <p:extLst>
      <p:ext uri="{BB962C8B-B14F-4D97-AF65-F5344CB8AC3E}">
        <p14:creationId xmlns:p14="http://schemas.microsoft.com/office/powerpoint/2010/main" val="1540494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FF01F3-FD4A-17C2-5675-1DCBF2EA069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B9F6021-0252-5795-71C0-AF750080327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99527-8274-B15F-7A62-DF5D5A0EDF6E}"/>
              </a:ext>
            </a:extLst>
          </p:cNvPr>
          <p:cNvSpPr>
            <a:spLocks noGrp="1"/>
          </p:cNvSpPr>
          <p:nvPr>
            <p:ph type="dt" sz="half" idx="10"/>
          </p:nvPr>
        </p:nvSpPr>
        <p:spPr/>
        <p:txBody>
          <a:bodyPr/>
          <a:lstStyle/>
          <a:p>
            <a:fld id="{D1340795-0885-4B21-BB53-01B7BA333E8D}" type="datetime1">
              <a:rPr lang="en-US" smtClean="0"/>
              <a:t>12/9/2024</a:t>
            </a:fld>
            <a:endParaRPr lang="en-US"/>
          </a:p>
        </p:txBody>
      </p:sp>
      <p:sp>
        <p:nvSpPr>
          <p:cNvPr id="5" name="Footer Placeholder 4">
            <a:extLst>
              <a:ext uri="{FF2B5EF4-FFF2-40B4-BE49-F238E27FC236}">
                <a16:creationId xmlns:a16="http://schemas.microsoft.com/office/drawing/2014/main" id="{A63B59C4-665C-D5E2-DD26-B74F7AD755D4}"/>
              </a:ext>
            </a:extLst>
          </p:cNvPr>
          <p:cNvSpPr>
            <a:spLocks noGrp="1"/>
          </p:cNvSpPr>
          <p:nvPr>
            <p:ph type="ftr" sz="quarter" idx="11"/>
          </p:nvPr>
        </p:nvSpPr>
        <p:spPr/>
        <p:txBody>
          <a:bodyPr/>
          <a:lstStyle/>
          <a:p>
            <a:r>
              <a:rPr lang="en-US"/>
              <a:t>Sumanth Kumar Sivadi</a:t>
            </a:r>
          </a:p>
        </p:txBody>
      </p:sp>
      <p:sp>
        <p:nvSpPr>
          <p:cNvPr id="6" name="Slide Number Placeholder 5">
            <a:extLst>
              <a:ext uri="{FF2B5EF4-FFF2-40B4-BE49-F238E27FC236}">
                <a16:creationId xmlns:a16="http://schemas.microsoft.com/office/drawing/2014/main" id="{730A1A6D-D54D-C691-1D81-82C751E32CFA}"/>
              </a:ext>
            </a:extLst>
          </p:cNvPr>
          <p:cNvSpPr>
            <a:spLocks noGrp="1"/>
          </p:cNvSpPr>
          <p:nvPr>
            <p:ph type="sldNum" sz="quarter" idx="12"/>
          </p:nvPr>
        </p:nvSpPr>
        <p:spPr/>
        <p:txBody>
          <a:bodyPr/>
          <a:lstStyle/>
          <a:p>
            <a:fld id="{4960BC3A-907D-471D-B4B8-5715F3261F5F}" type="slidenum">
              <a:rPr lang="en-US" smtClean="0"/>
              <a:t>‹#›</a:t>
            </a:fld>
            <a:endParaRPr lang="en-US"/>
          </a:p>
        </p:txBody>
      </p:sp>
    </p:spTree>
    <p:extLst>
      <p:ext uri="{BB962C8B-B14F-4D97-AF65-F5344CB8AC3E}">
        <p14:creationId xmlns:p14="http://schemas.microsoft.com/office/powerpoint/2010/main" val="1014948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5DDA7-BD0C-6756-62C1-040DAABB0D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8F3C1B-430B-FE2A-8069-B270AF605C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017B72-0DCB-119C-DE60-65E79457EE6A}"/>
              </a:ext>
            </a:extLst>
          </p:cNvPr>
          <p:cNvSpPr>
            <a:spLocks noGrp="1"/>
          </p:cNvSpPr>
          <p:nvPr>
            <p:ph type="dt" sz="half" idx="10"/>
          </p:nvPr>
        </p:nvSpPr>
        <p:spPr/>
        <p:txBody>
          <a:bodyPr/>
          <a:lstStyle/>
          <a:p>
            <a:fld id="{55396BF7-E3E4-49D6-8657-5CAEEF61F0D9}" type="datetime1">
              <a:rPr lang="en-US" smtClean="0"/>
              <a:t>12/9/2024</a:t>
            </a:fld>
            <a:endParaRPr lang="en-US"/>
          </a:p>
        </p:txBody>
      </p:sp>
      <p:sp>
        <p:nvSpPr>
          <p:cNvPr id="5" name="Footer Placeholder 4">
            <a:extLst>
              <a:ext uri="{FF2B5EF4-FFF2-40B4-BE49-F238E27FC236}">
                <a16:creationId xmlns:a16="http://schemas.microsoft.com/office/drawing/2014/main" id="{FC1F37A0-2BA1-8311-9C8E-434D0D59617B}"/>
              </a:ext>
            </a:extLst>
          </p:cNvPr>
          <p:cNvSpPr>
            <a:spLocks noGrp="1"/>
          </p:cNvSpPr>
          <p:nvPr>
            <p:ph type="ftr" sz="quarter" idx="11"/>
          </p:nvPr>
        </p:nvSpPr>
        <p:spPr/>
        <p:txBody>
          <a:bodyPr/>
          <a:lstStyle/>
          <a:p>
            <a:r>
              <a:rPr lang="en-US"/>
              <a:t>Sumanth Kumar Sivadi</a:t>
            </a:r>
          </a:p>
        </p:txBody>
      </p:sp>
      <p:sp>
        <p:nvSpPr>
          <p:cNvPr id="6" name="Slide Number Placeholder 5">
            <a:extLst>
              <a:ext uri="{FF2B5EF4-FFF2-40B4-BE49-F238E27FC236}">
                <a16:creationId xmlns:a16="http://schemas.microsoft.com/office/drawing/2014/main" id="{D735E026-FAE4-FD7B-B1C0-DA5807E60161}"/>
              </a:ext>
            </a:extLst>
          </p:cNvPr>
          <p:cNvSpPr>
            <a:spLocks noGrp="1"/>
          </p:cNvSpPr>
          <p:nvPr>
            <p:ph type="sldNum" sz="quarter" idx="12"/>
          </p:nvPr>
        </p:nvSpPr>
        <p:spPr/>
        <p:txBody>
          <a:bodyPr/>
          <a:lstStyle/>
          <a:p>
            <a:fld id="{4960BC3A-907D-471D-B4B8-5715F3261F5F}" type="slidenum">
              <a:rPr lang="en-US" smtClean="0"/>
              <a:t>‹#›</a:t>
            </a:fld>
            <a:endParaRPr lang="en-US"/>
          </a:p>
        </p:txBody>
      </p:sp>
    </p:spTree>
    <p:extLst>
      <p:ext uri="{BB962C8B-B14F-4D97-AF65-F5344CB8AC3E}">
        <p14:creationId xmlns:p14="http://schemas.microsoft.com/office/powerpoint/2010/main" val="1387749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F223A-651C-239C-0B9A-C7DE44975DD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9D80AC3-451D-0BFF-9912-685600F145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116F5D-7A4E-275B-E8EE-E767AD006286}"/>
              </a:ext>
            </a:extLst>
          </p:cNvPr>
          <p:cNvSpPr>
            <a:spLocks noGrp="1"/>
          </p:cNvSpPr>
          <p:nvPr>
            <p:ph type="dt" sz="half" idx="10"/>
          </p:nvPr>
        </p:nvSpPr>
        <p:spPr/>
        <p:txBody>
          <a:bodyPr/>
          <a:lstStyle/>
          <a:p>
            <a:fld id="{80A7A72B-61BB-4F67-871E-33B88C2AAA67}" type="datetime1">
              <a:rPr lang="en-US" smtClean="0"/>
              <a:t>12/9/2024</a:t>
            </a:fld>
            <a:endParaRPr lang="en-US"/>
          </a:p>
        </p:txBody>
      </p:sp>
      <p:sp>
        <p:nvSpPr>
          <p:cNvPr id="5" name="Footer Placeholder 4">
            <a:extLst>
              <a:ext uri="{FF2B5EF4-FFF2-40B4-BE49-F238E27FC236}">
                <a16:creationId xmlns:a16="http://schemas.microsoft.com/office/drawing/2014/main" id="{3B7DD4CA-8A30-A12F-10D0-1C25B37B1C68}"/>
              </a:ext>
            </a:extLst>
          </p:cNvPr>
          <p:cNvSpPr>
            <a:spLocks noGrp="1"/>
          </p:cNvSpPr>
          <p:nvPr>
            <p:ph type="ftr" sz="quarter" idx="11"/>
          </p:nvPr>
        </p:nvSpPr>
        <p:spPr/>
        <p:txBody>
          <a:bodyPr/>
          <a:lstStyle/>
          <a:p>
            <a:r>
              <a:rPr lang="en-US"/>
              <a:t>Sumanth Kumar Sivadi</a:t>
            </a:r>
          </a:p>
        </p:txBody>
      </p:sp>
      <p:sp>
        <p:nvSpPr>
          <p:cNvPr id="6" name="Slide Number Placeholder 5">
            <a:extLst>
              <a:ext uri="{FF2B5EF4-FFF2-40B4-BE49-F238E27FC236}">
                <a16:creationId xmlns:a16="http://schemas.microsoft.com/office/drawing/2014/main" id="{A6955E08-AEEB-291D-9766-AC84FF9F3533}"/>
              </a:ext>
            </a:extLst>
          </p:cNvPr>
          <p:cNvSpPr>
            <a:spLocks noGrp="1"/>
          </p:cNvSpPr>
          <p:nvPr>
            <p:ph type="sldNum" sz="quarter" idx="12"/>
          </p:nvPr>
        </p:nvSpPr>
        <p:spPr/>
        <p:txBody>
          <a:bodyPr/>
          <a:lstStyle/>
          <a:p>
            <a:fld id="{4960BC3A-907D-471D-B4B8-5715F3261F5F}" type="slidenum">
              <a:rPr lang="en-US" smtClean="0"/>
              <a:t>‹#›</a:t>
            </a:fld>
            <a:endParaRPr lang="en-US"/>
          </a:p>
        </p:txBody>
      </p:sp>
    </p:spTree>
    <p:extLst>
      <p:ext uri="{BB962C8B-B14F-4D97-AF65-F5344CB8AC3E}">
        <p14:creationId xmlns:p14="http://schemas.microsoft.com/office/powerpoint/2010/main" val="3455014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BEC-F765-0091-3EE2-BC0ECE664A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CE4BB2-5C42-358F-9B2E-8FBDCF1C62B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D8582E0-95F6-7454-6F57-C71B714D33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7FDECE-683C-41E9-4E77-B7576F64848F}"/>
              </a:ext>
            </a:extLst>
          </p:cNvPr>
          <p:cNvSpPr>
            <a:spLocks noGrp="1"/>
          </p:cNvSpPr>
          <p:nvPr>
            <p:ph type="dt" sz="half" idx="10"/>
          </p:nvPr>
        </p:nvSpPr>
        <p:spPr/>
        <p:txBody>
          <a:bodyPr/>
          <a:lstStyle/>
          <a:p>
            <a:fld id="{88242D24-1C54-48D3-BA34-2095BAE997C1}" type="datetime1">
              <a:rPr lang="en-US" smtClean="0"/>
              <a:t>12/9/2024</a:t>
            </a:fld>
            <a:endParaRPr lang="en-US"/>
          </a:p>
        </p:txBody>
      </p:sp>
      <p:sp>
        <p:nvSpPr>
          <p:cNvPr id="6" name="Footer Placeholder 5">
            <a:extLst>
              <a:ext uri="{FF2B5EF4-FFF2-40B4-BE49-F238E27FC236}">
                <a16:creationId xmlns:a16="http://schemas.microsoft.com/office/drawing/2014/main" id="{00FD0596-52C9-BDE5-0AF8-1164D4782736}"/>
              </a:ext>
            </a:extLst>
          </p:cNvPr>
          <p:cNvSpPr>
            <a:spLocks noGrp="1"/>
          </p:cNvSpPr>
          <p:nvPr>
            <p:ph type="ftr" sz="quarter" idx="11"/>
          </p:nvPr>
        </p:nvSpPr>
        <p:spPr/>
        <p:txBody>
          <a:bodyPr/>
          <a:lstStyle/>
          <a:p>
            <a:r>
              <a:rPr lang="en-US"/>
              <a:t>Sumanth Kumar Sivadi</a:t>
            </a:r>
          </a:p>
        </p:txBody>
      </p:sp>
      <p:sp>
        <p:nvSpPr>
          <p:cNvPr id="7" name="Slide Number Placeholder 6">
            <a:extLst>
              <a:ext uri="{FF2B5EF4-FFF2-40B4-BE49-F238E27FC236}">
                <a16:creationId xmlns:a16="http://schemas.microsoft.com/office/drawing/2014/main" id="{ADB64631-5BB7-E117-5C17-8EA304EFE3F0}"/>
              </a:ext>
            </a:extLst>
          </p:cNvPr>
          <p:cNvSpPr>
            <a:spLocks noGrp="1"/>
          </p:cNvSpPr>
          <p:nvPr>
            <p:ph type="sldNum" sz="quarter" idx="12"/>
          </p:nvPr>
        </p:nvSpPr>
        <p:spPr/>
        <p:txBody>
          <a:bodyPr/>
          <a:lstStyle/>
          <a:p>
            <a:fld id="{4960BC3A-907D-471D-B4B8-5715F3261F5F}" type="slidenum">
              <a:rPr lang="en-US" smtClean="0"/>
              <a:t>‹#›</a:t>
            </a:fld>
            <a:endParaRPr lang="en-US"/>
          </a:p>
        </p:txBody>
      </p:sp>
    </p:spTree>
    <p:extLst>
      <p:ext uri="{BB962C8B-B14F-4D97-AF65-F5344CB8AC3E}">
        <p14:creationId xmlns:p14="http://schemas.microsoft.com/office/powerpoint/2010/main" val="348381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B64CD-E7B2-BDA9-61FC-7229BB4E87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9A391F6-96CF-A77A-54F8-D479B24158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C4BFD56-4CDF-F8EE-9930-98789354B7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8927D56-1363-3ADB-BEA9-7D0A2D1FE1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10E385E-CF70-17E0-E891-190699CD6B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EF91FE-FB92-3D88-607C-BB2CCC140863}"/>
              </a:ext>
            </a:extLst>
          </p:cNvPr>
          <p:cNvSpPr>
            <a:spLocks noGrp="1"/>
          </p:cNvSpPr>
          <p:nvPr>
            <p:ph type="dt" sz="half" idx="10"/>
          </p:nvPr>
        </p:nvSpPr>
        <p:spPr/>
        <p:txBody>
          <a:bodyPr/>
          <a:lstStyle/>
          <a:p>
            <a:fld id="{24CD8176-6295-4A7C-A49C-0FFAFE1C742C}" type="datetime1">
              <a:rPr lang="en-US" smtClean="0"/>
              <a:t>12/9/2024</a:t>
            </a:fld>
            <a:endParaRPr lang="en-US"/>
          </a:p>
        </p:txBody>
      </p:sp>
      <p:sp>
        <p:nvSpPr>
          <p:cNvPr id="8" name="Footer Placeholder 7">
            <a:extLst>
              <a:ext uri="{FF2B5EF4-FFF2-40B4-BE49-F238E27FC236}">
                <a16:creationId xmlns:a16="http://schemas.microsoft.com/office/drawing/2014/main" id="{B47E9F1C-7042-72CC-D627-A1230A879CD6}"/>
              </a:ext>
            </a:extLst>
          </p:cNvPr>
          <p:cNvSpPr>
            <a:spLocks noGrp="1"/>
          </p:cNvSpPr>
          <p:nvPr>
            <p:ph type="ftr" sz="quarter" idx="11"/>
          </p:nvPr>
        </p:nvSpPr>
        <p:spPr/>
        <p:txBody>
          <a:bodyPr/>
          <a:lstStyle/>
          <a:p>
            <a:r>
              <a:rPr lang="en-US"/>
              <a:t>Sumanth Kumar Sivadi</a:t>
            </a:r>
          </a:p>
        </p:txBody>
      </p:sp>
      <p:sp>
        <p:nvSpPr>
          <p:cNvPr id="9" name="Slide Number Placeholder 8">
            <a:extLst>
              <a:ext uri="{FF2B5EF4-FFF2-40B4-BE49-F238E27FC236}">
                <a16:creationId xmlns:a16="http://schemas.microsoft.com/office/drawing/2014/main" id="{9635E0BC-4AF1-D3EF-048A-BFED27BA4CA4}"/>
              </a:ext>
            </a:extLst>
          </p:cNvPr>
          <p:cNvSpPr>
            <a:spLocks noGrp="1"/>
          </p:cNvSpPr>
          <p:nvPr>
            <p:ph type="sldNum" sz="quarter" idx="12"/>
          </p:nvPr>
        </p:nvSpPr>
        <p:spPr/>
        <p:txBody>
          <a:bodyPr/>
          <a:lstStyle/>
          <a:p>
            <a:fld id="{4960BC3A-907D-471D-B4B8-5715F3261F5F}" type="slidenum">
              <a:rPr lang="en-US" smtClean="0"/>
              <a:t>‹#›</a:t>
            </a:fld>
            <a:endParaRPr lang="en-US"/>
          </a:p>
        </p:txBody>
      </p:sp>
    </p:spTree>
    <p:extLst>
      <p:ext uri="{BB962C8B-B14F-4D97-AF65-F5344CB8AC3E}">
        <p14:creationId xmlns:p14="http://schemas.microsoft.com/office/powerpoint/2010/main" val="2327970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C7F6A-18F8-18A1-ABC1-7CC7F9DF448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510A7D-BA32-1633-5F43-C0B76DFE7F0B}"/>
              </a:ext>
            </a:extLst>
          </p:cNvPr>
          <p:cNvSpPr>
            <a:spLocks noGrp="1"/>
          </p:cNvSpPr>
          <p:nvPr>
            <p:ph type="dt" sz="half" idx="10"/>
          </p:nvPr>
        </p:nvSpPr>
        <p:spPr/>
        <p:txBody>
          <a:bodyPr/>
          <a:lstStyle/>
          <a:p>
            <a:fld id="{CB1C4F56-393E-40D8-B2CA-01BD118A765A}" type="datetime1">
              <a:rPr lang="en-US" smtClean="0"/>
              <a:t>12/9/2024</a:t>
            </a:fld>
            <a:endParaRPr lang="en-US"/>
          </a:p>
        </p:txBody>
      </p:sp>
      <p:sp>
        <p:nvSpPr>
          <p:cNvPr id="4" name="Footer Placeholder 3">
            <a:extLst>
              <a:ext uri="{FF2B5EF4-FFF2-40B4-BE49-F238E27FC236}">
                <a16:creationId xmlns:a16="http://schemas.microsoft.com/office/drawing/2014/main" id="{539AABAD-358F-2D1E-8EE9-E0D894B27B09}"/>
              </a:ext>
            </a:extLst>
          </p:cNvPr>
          <p:cNvSpPr>
            <a:spLocks noGrp="1"/>
          </p:cNvSpPr>
          <p:nvPr>
            <p:ph type="ftr" sz="quarter" idx="11"/>
          </p:nvPr>
        </p:nvSpPr>
        <p:spPr/>
        <p:txBody>
          <a:bodyPr/>
          <a:lstStyle/>
          <a:p>
            <a:r>
              <a:rPr lang="en-US"/>
              <a:t>Sumanth Kumar Sivadi</a:t>
            </a:r>
          </a:p>
        </p:txBody>
      </p:sp>
      <p:sp>
        <p:nvSpPr>
          <p:cNvPr id="5" name="Slide Number Placeholder 4">
            <a:extLst>
              <a:ext uri="{FF2B5EF4-FFF2-40B4-BE49-F238E27FC236}">
                <a16:creationId xmlns:a16="http://schemas.microsoft.com/office/drawing/2014/main" id="{677895B1-A2D6-B923-1205-AEB88B803896}"/>
              </a:ext>
            </a:extLst>
          </p:cNvPr>
          <p:cNvSpPr>
            <a:spLocks noGrp="1"/>
          </p:cNvSpPr>
          <p:nvPr>
            <p:ph type="sldNum" sz="quarter" idx="12"/>
          </p:nvPr>
        </p:nvSpPr>
        <p:spPr/>
        <p:txBody>
          <a:bodyPr/>
          <a:lstStyle/>
          <a:p>
            <a:fld id="{4960BC3A-907D-471D-B4B8-5715F3261F5F}" type="slidenum">
              <a:rPr lang="en-US" smtClean="0"/>
              <a:t>‹#›</a:t>
            </a:fld>
            <a:endParaRPr lang="en-US"/>
          </a:p>
        </p:txBody>
      </p:sp>
    </p:spTree>
    <p:extLst>
      <p:ext uri="{BB962C8B-B14F-4D97-AF65-F5344CB8AC3E}">
        <p14:creationId xmlns:p14="http://schemas.microsoft.com/office/powerpoint/2010/main" val="1871134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8D414C-691F-267C-3499-9C34AF798F44}"/>
              </a:ext>
            </a:extLst>
          </p:cNvPr>
          <p:cNvSpPr>
            <a:spLocks noGrp="1"/>
          </p:cNvSpPr>
          <p:nvPr>
            <p:ph type="dt" sz="half" idx="10"/>
          </p:nvPr>
        </p:nvSpPr>
        <p:spPr/>
        <p:txBody>
          <a:bodyPr/>
          <a:lstStyle/>
          <a:p>
            <a:fld id="{75994C53-5D77-45D3-A672-B4F61764FCF5}" type="datetime1">
              <a:rPr lang="en-US" smtClean="0"/>
              <a:t>12/9/2024</a:t>
            </a:fld>
            <a:endParaRPr lang="en-US"/>
          </a:p>
        </p:txBody>
      </p:sp>
      <p:sp>
        <p:nvSpPr>
          <p:cNvPr id="3" name="Footer Placeholder 2">
            <a:extLst>
              <a:ext uri="{FF2B5EF4-FFF2-40B4-BE49-F238E27FC236}">
                <a16:creationId xmlns:a16="http://schemas.microsoft.com/office/drawing/2014/main" id="{315828BB-954E-C8B1-1F6F-FDB6FFB633DF}"/>
              </a:ext>
            </a:extLst>
          </p:cNvPr>
          <p:cNvSpPr>
            <a:spLocks noGrp="1"/>
          </p:cNvSpPr>
          <p:nvPr>
            <p:ph type="ftr" sz="quarter" idx="11"/>
          </p:nvPr>
        </p:nvSpPr>
        <p:spPr/>
        <p:txBody>
          <a:bodyPr/>
          <a:lstStyle/>
          <a:p>
            <a:r>
              <a:rPr lang="en-US"/>
              <a:t>Sumanth Kumar Sivadi</a:t>
            </a:r>
          </a:p>
        </p:txBody>
      </p:sp>
      <p:sp>
        <p:nvSpPr>
          <p:cNvPr id="4" name="Slide Number Placeholder 3">
            <a:extLst>
              <a:ext uri="{FF2B5EF4-FFF2-40B4-BE49-F238E27FC236}">
                <a16:creationId xmlns:a16="http://schemas.microsoft.com/office/drawing/2014/main" id="{ACAC72E9-FA26-7083-21E1-B4B38DC3D023}"/>
              </a:ext>
            </a:extLst>
          </p:cNvPr>
          <p:cNvSpPr>
            <a:spLocks noGrp="1"/>
          </p:cNvSpPr>
          <p:nvPr>
            <p:ph type="sldNum" sz="quarter" idx="12"/>
          </p:nvPr>
        </p:nvSpPr>
        <p:spPr/>
        <p:txBody>
          <a:bodyPr/>
          <a:lstStyle/>
          <a:p>
            <a:fld id="{4960BC3A-907D-471D-B4B8-5715F3261F5F}" type="slidenum">
              <a:rPr lang="en-US" smtClean="0"/>
              <a:t>‹#›</a:t>
            </a:fld>
            <a:endParaRPr lang="en-US"/>
          </a:p>
        </p:txBody>
      </p:sp>
    </p:spTree>
    <p:extLst>
      <p:ext uri="{BB962C8B-B14F-4D97-AF65-F5344CB8AC3E}">
        <p14:creationId xmlns:p14="http://schemas.microsoft.com/office/powerpoint/2010/main" val="20292175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92D54-8B08-4FFC-1C72-E57C1A9A64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1EEF104-5491-1F51-C395-6F6A386DCC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E7CF2CC-C32A-E359-B9B4-575183A358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BC0887-0A4C-8F87-4809-70674E154D3E}"/>
              </a:ext>
            </a:extLst>
          </p:cNvPr>
          <p:cNvSpPr>
            <a:spLocks noGrp="1"/>
          </p:cNvSpPr>
          <p:nvPr>
            <p:ph type="dt" sz="half" idx="10"/>
          </p:nvPr>
        </p:nvSpPr>
        <p:spPr/>
        <p:txBody>
          <a:bodyPr/>
          <a:lstStyle/>
          <a:p>
            <a:fld id="{9ACC8433-9101-4818-BEA9-C3C69A85DC97}" type="datetime1">
              <a:rPr lang="en-US" smtClean="0"/>
              <a:t>12/9/2024</a:t>
            </a:fld>
            <a:endParaRPr lang="en-US"/>
          </a:p>
        </p:txBody>
      </p:sp>
      <p:sp>
        <p:nvSpPr>
          <p:cNvPr id="6" name="Footer Placeholder 5">
            <a:extLst>
              <a:ext uri="{FF2B5EF4-FFF2-40B4-BE49-F238E27FC236}">
                <a16:creationId xmlns:a16="http://schemas.microsoft.com/office/drawing/2014/main" id="{FE59C804-7C81-1199-CA2B-EDD7DEDB5D1B}"/>
              </a:ext>
            </a:extLst>
          </p:cNvPr>
          <p:cNvSpPr>
            <a:spLocks noGrp="1"/>
          </p:cNvSpPr>
          <p:nvPr>
            <p:ph type="ftr" sz="quarter" idx="11"/>
          </p:nvPr>
        </p:nvSpPr>
        <p:spPr/>
        <p:txBody>
          <a:bodyPr/>
          <a:lstStyle/>
          <a:p>
            <a:r>
              <a:rPr lang="en-US"/>
              <a:t>Sumanth Kumar Sivadi</a:t>
            </a:r>
          </a:p>
        </p:txBody>
      </p:sp>
      <p:sp>
        <p:nvSpPr>
          <p:cNvPr id="7" name="Slide Number Placeholder 6">
            <a:extLst>
              <a:ext uri="{FF2B5EF4-FFF2-40B4-BE49-F238E27FC236}">
                <a16:creationId xmlns:a16="http://schemas.microsoft.com/office/drawing/2014/main" id="{0644D437-70FB-A678-69B7-6AA5CC9ADF33}"/>
              </a:ext>
            </a:extLst>
          </p:cNvPr>
          <p:cNvSpPr>
            <a:spLocks noGrp="1"/>
          </p:cNvSpPr>
          <p:nvPr>
            <p:ph type="sldNum" sz="quarter" idx="12"/>
          </p:nvPr>
        </p:nvSpPr>
        <p:spPr/>
        <p:txBody>
          <a:bodyPr/>
          <a:lstStyle/>
          <a:p>
            <a:fld id="{4960BC3A-907D-471D-B4B8-5715F3261F5F}" type="slidenum">
              <a:rPr lang="en-US" smtClean="0"/>
              <a:t>‹#›</a:t>
            </a:fld>
            <a:endParaRPr lang="en-US"/>
          </a:p>
        </p:txBody>
      </p:sp>
    </p:spTree>
    <p:extLst>
      <p:ext uri="{BB962C8B-B14F-4D97-AF65-F5344CB8AC3E}">
        <p14:creationId xmlns:p14="http://schemas.microsoft.com/office/powerpoint/2010/main" val="3460399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FD15D-835A-27F3-6BFD-F6F0CB2CB1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BC746A-0D3F-7B01-C655-ED44DFE7B6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70E7C9E-5BFD-43C2-B20D-750C36E176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420953-5FD6-FFEA-259F-FDED87AFA7CB}"/>
              </a:ext>
            </a:extLst>
          </p:cNvPr>
          <p:cNvSpPr>
            <a:spLocks noGrp="1"/>
          </p:cNvSpPr>
          <p:nvPr>
            <p:ph type="dt" sz="half" idx="10"/>
          </p:nvPr>
        </p:nvSpPr>
        <p:spPr/>
        <p:txBody>
          <a:bodyPr/>
          <a:lstStyle/>
          <a:p>
            <a:fld id="{7AAD6BDF-9408-4F15-B061-885FE231E5C1}" type="datetime1">
              <a:rPr lang="en-US" smtClean="0"/>
              <a:t>12/9/2024</a:t>
            </a:fld>
            <a:endParaRPr lang="en-US"/>
          </a:p>
        </p:txBody>
      </p:sp>
      <p:sp>
        <p:nvSpPr>
          <p:cNvPr id="6" name="Footer Placeholder 5">
            <a:extLst>
              <a:ext uri="{FF2B5EF4-FFF2-40B4-BE49-F238E27FC236}">
                <a16:creationId xmlns:a16="http://schemas.microsoft.com/office/drawing/2014/main" id="{8C69F8A1-8F35-E4D8-AA97-7636878BA27B}"/>
              </a:ext>
            </a:extLst>
          </p:cNvPr>
          <p:cNvSpPr>
            <a:spLocks noGrp="1"/>
          </p:cNvSpPr>
          <p:nvPr>
            <p:ph type="ftr" sz="quarter" idx="11"/>
          </p:nvPr>
        </p:nvSpPr>
        <p:spPr/>
        <p:txBody>
          <a:bodyPr/>
          <a:lstStyle/>
          <a:p>
            <a:r>
              <a:rPr lang="en-US"/>
              <a:t>Sumanth Kumar Sivadi</a:t>
            </a:r>
          </a:p>
        </p:txBody>
      </p:sp>
      <p:sp>
        <p:nvSpPr>
          <p:cNvPr id="7" name="Slide Number Placeholder 6">
            <a:extLst>
              <a:ext uri="{FF2B5EF4-FFF2-40B4-BE49-F238E27FC236}">
                <a16:creationId xmlns:a16="http://schemas.microsoft.com/office/drawing/2014/main" id="{749EA74E-BD8D-9782-C06C-668D79E3C3BF}"/>
              </a:ext>
            </a:extLst>
          </p:cNvPr>
          <p:cNvSpPr>
            <a:spLocks noGrp="1"/>
          </p:cNvSpPr>
          <p:nvPr>
            <p:ph type="sldNum" sz="quarter" idx="12"/>
          </p:nvPr>
        </p:nvSpPr>
        <p:spPr/>
        <p:txBody>
          <a:bodyPr/>
          <a:lstStyle/>
          <a:p>
            <a:fld id="{4960BC3A-907D-471D-B4B8-5715F3261F5F}" type="slidenum">
              <a:rPr lang="en-US" smtClean="0"/>
              <a:t>‹#›</a:t>
            </a:fld>
            <a:endParaRPr lang="en-US"/>
          </a:p>
        </p:txBody>
      </p:sp>
    </p:spTree>
    <p:extLst>
      <p:ext uri="{BB962C8B-B14F-4D97-AF65-F5344CB8AC3E}">
        <p14:creationId xmlns:p14="http://schemas.microsoft.com/office/powerpoint/2010/main" val="41875335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6F13A0-944F-1A4A-C85B-2C8289964E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B667F3A-E5F9-7E82-2245-5F5E274EB0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2AF018-A5B2-F2F7-6D36-44AC70D2FE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8F1B19-FC9F-43A6-A0A5-5FE9DF7A9BF0}" type="datetime1">
              <a:rPr lang="en-US" smtClean="0"/>
              <a:t>12/9/2024</a:t>
            </a:fld>
            <a:endParaRPr lang="en-US"/>
          </a:p>
        </p:txBody>
      </p:sp>
      <p:sp>
        <p:nvSpPr>
          <p:cNvPr id="5" name="Footer Placeholder 4">
            <a:extLst>
              <a:ext uri="{FF2B5EF4-FFF2-40B4-BE49-F238E27FC236}">
                <a16:creationId xmlns:a16="http://schemas.microsoft.com/office/drawing/2014/main" id="{3EE00251-FDB6-6739-67D5-C90B5645F0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Sumanth Kumar Sivadi</a:t>
            </a:r>
          </a:p>
        </p:txBody>
      </p:sp>
      <p:sp>
        <p:nvSpPr>
          <p:cNvPr id="6" name="Slide Number Placeholder 5">
            <a:extLst>
              <a:ext uri="{FF2B5EF4-FFF2-40B4-BE49-F238E27FC236}">
                <a16:creationId xmlns:a16="http://schemas.microsoft.com/office/drawing/2014/main" id="{AF6A06C7-1C36-EABF-49B3-1A19E4B53E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60BC3A-907D-471D-B4B8-5715F3261F5F}" type="slidenum">
              <a:rPr lang="en-US" smtClean="0"/>
              <a:t>‹#›</a:t>
            </a:fld>
            <a:endParaRPr lang="en-US"/>
          </a:p>
        </p:txBody>
      </p:sp>
    </p:spTree>
    <p:extLst>
      <p:ext uri="{BB962C8B-B14F-4D97-AF65-F5344CB8AC3E}">
        <p14:creationId xmlns:p14="http://schemas.microsoft.com/office/powerpoint/2010/main" val="33423503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lor Cover">
            <a:extLst>
              <a:ext uri="{FF2B5EF4-FFF2-40B4-BE49-F238E27FC236}">
                <a16:creationId xmlns:a16="http://schemas.microsoft.com/office/drawing/2014/main" id="{6BE11944-ED05-4FE9-9927-06C110BB3A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A2812508-238C-4BCD-BDD3-25C99C5CA2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167"/>
            <a:ext cx="12188952" cy="3490956"/>
            <a:chOff x="651279" y="598259"/>
            <a:chExt cx="10889442" cy="5680742"/>
          </a:xfrm>
        </p:grpSpPr>
        <p:sp>
          <p:nvSpPr>
            <p:cNvPr id="13" name="Color">
              <a:extLst>
                <a:ext uri="{FF2B5EF4-FFF2-40B4-BE49-F238E27FC236}">
                  <a16:creationId xmlns:a16="http://schemas.microsoft.com/office/drawing/2014/main" id="{EA98B5EE-6906-45B1-8691-D06F06B6C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lor">
              <a:extLst>
                <a:ext uri="{FF2B5EF4-FFF2-40B4-BE49-F238E27FC236}">
                  <a16:creationId xmlns:a16="http://schemas.microsoft.com/office/drawing/2014/main" id="{3CB4D77E-DA74-4797-88E4-C7D817D315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7" name="Freeform: Shape 16">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22F11AD8-8A83-CB67-ADBD-45F9FD2A818B}"/>
              </a:ext>
            </a:extLst>
          </p:cNvPr>
          <p:cNvSpPr>
            <a:spLocks noGrp="1"/>
          </p:cNvSpPr>
          <p:nvPr>
            <p:ph type="ctrTitle"/>
          </p:nvPr>
        </p:nvSpPr>
        <p:spPr>
          <a:xfrm>
            <a:off x="789708" y="1014574"/>
            <a:ext cx="9725730" cy="2226769"/>
          </a:xfrm>
        </p:spPr>
        <p:txBody>
          <a:bodyPr anchor="ctr">
            <a:normAutofit/>
          </a:bodyPr>
          <a:lstStyle/>
          <a:p>
            <a:pPr algn="l"/>
            <a:r>
              <a:rPr lang="en-US" sz="2600" b="1" dirty="0">
                <a:solidFill>
                  <a:schemeClr val="bg1"/>
                </a:solidFill>
                <a:effectLst>
                  <a:outerShdw blurRad="38100" dist="38100" dir="2700000" algn="tl">
                    <a:srgbClr val="000000">
                      <a:alpha val="43137"/>
                    </a:srgbClr>
                  </a:outerShdw>
                </a:effectLst>
              </a:rPr>
              <a:t>Cloud-Assisted Precision Agriculture: A Framework for Automated Irrigation and Plant Health Monitoring</a:t>
            </a:r>
            <a:br>
              <a:rPr lang="en-US" sz="2600" b="1" dirty="0">
                <a:solidFill>
                  <a:schemeClr val="bg1"/>
                </a:solidFill>
                <a:effectLst>
                  <a:outerShdw blurRad="38100" dist="38100" dir="2700000" algn="tl">
                    <a:srgbClr val="000000">
                      <a:alpha val="43137"/>
                    </a:srgbClr>
                  </a:outerShdw>
                </a:effectLst>
              </a:rPr>
            </a:br>
            <a:br>
              <a:rPr lang="en-US" sz="2600" b="1" dirty="0">
                <a:solidFill>
                  <a:schemeClr val="bg1"/>
                </a:solidFill>
                <a:effectLst>
                  <a:outerShdw blurRad="38100" dist="38100" dir="2700000" algn="tl">
                    <a:srgbClr val="000000">
                      <a:alpha val="43137"/>
                    </a:srgbClr>
                  </a:outerShdw>
                </a:effectLst>
              </a:rPr>
            </a:br>
            <a:r>
              <a:rPr lang="en-US" sz="2600" b="1" dirty="0">
                <a:solidFill>
                  <a:schemeClr val="bg1"/>
                </a:solidFill>
                <a:effectLst>
                  <a:outerShdw blurRad="38100" dist="38100" dir="2700000" algn="tl">
                    <a:srgbClr val="000000">
                      <a:alpha val="43137"/>
                    </a:srgbClr>
                  </a:outerShdw>
                </a:effectLst>
              </a:rPr>
              <a:t>       </a:t>
            </a:r>
            <a:r>
              <a:rPr lang="en-US" sz="2600" dirty="0">
                <a:solidFill>
                  <a:schemeClr val="bg1"/>
                </a:solidFill>
                <a:effectLst>
                  <a:outerShdw blurRad="38100" dist="38100" dir="2700000" algn="tl">
                    <a:srgbClr val="000000">
                      <a:alpha val="43137"/>
                    </a:srgbClr>
                  </a:outerShdw>
                </a:effectLst>
              </a:rPr>
              <a:t>-   Internet of Things, Machine Learning, Formal Verification, Cloud</a:t>
            </a:r>
            <a:br>
              <a:rPr lang="en-US" sz="2600" dirty="0">
                <a:solidFill>
                  <a:schemeClr val="bg1"/>
                </a:solidFill>
                <a:effectLst>
                  <a:outerShdw blurRad="38100" dist="38100" dir="2700000" algn="tl">
                    <a:srgbClr val="000000">
                      <a:alpha val="43137"/>
                    </a:srgbClr>
                  </a:outerShdw>
                </a:effectLst>
              </a:rPr>
            </a:br>
            <a:endParaRPr lang="en-US" sz="2600" b="1" dirty="0">
              <a:solidFill>
                <a:schemeClr val="bg1"/>
              </a:solidFill>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F586AE13-9A19-A076-64ED-05525E387622}"/>
              </a:ext>
            </a:extLst>
          </p:cNvPr>
          <p:cNvSpPr>
            <a:spLocks noGrp="1"/>
          </p:cNvSpPr>
          <p:nvPr>
            <p:ph type="subTitle" idx="1"/>
          </p:nvPr>
        </p:nvSpPr>
        <p:spPr>
          <a:xfrm>
            <a:off x="789708" y="3640633"/>
            <a:ext cx="10962738" cy="2487212"/>
          </a:xfrm>
        </p:spPr>
        <p:txBody>
          <a:bodyPr anchor="ctr">
            <a:normAutofit/>
          </a:bodyPr>
          <a:lstStyle/>
          <a:p>
            <a:pPr lvl="8" algn="l"/>
            <a:r>
              <a:rPr lang="en-US" dirty="0"/>
              <a:t> </a:t>
            </a:r>
          </a:p>
          <a:p>
            <a:pPr lvl="8" algn="just"/>
            <a:r>
              <a:rPr lang="en-US" dirty="0"/>
              <a:t>                                                                               Presented By:</a:t>
            </a:r>
          </a:p>
          <a:p>
            <a:pPr lvl="8" algn="l"/>
            <a:endParaRPr lang="en-US" dirty="0"/>
          </a:p>
          <a:p>
            <a:pPr marL="3657600" indent="0" algn="l" rtl="0" eaLnBrk="1" latinLnBrk="0" hangingPunct="1">
              <a:lnSpc>
                <a:spcPct val="90000"/>
              </a:lnSpc>
              <a:spcBef>
                <a:spcPts val="500"/>
              </a:spcBef>
              <a:spcAft>
                <a:spcPts val="0"/>
              </a:spcAft>
            </a:pPr>
            <a:r>
              <a:rPr lang="en-US" sz="1800" kern="1200" dirty="0">
                <a:solidFill>
                  <a:srgbClr val="000000"/>
                </a:solidFill>
                <a:effectLst/>
                <a:latin typeface="Calibri" panose="020F0502020204030204" pitchFamily="34" charset="0"/>
                <a:ea typeface="+mn-ea"/>
                <a:cs typeface="+mn-cs"/>
              </a:rPr>
              <a:t>				Sri Vasavi Peravarapu</a:t>
            </a:r>
            <a:endParaRPr lang="en-US" dirty="0">
              <a:effectLst/>
            </a:endParaRPr>
          </a:p>
          <a:p>
            <a:pPr marL="3657600" indent="0" algn="l" rtl="0" eaLnBrk="1" latinLnBrk="0" hangingPunct="1">
              <a:lnSpc>
                <a:spcPct val="90000"/>
              </a:lnSpc>
              <a:spcBef>
                <a:spcPts val="500"/>
              </a:spcBef>
              <a:spcAft>
                <a:spcPts val="0"/>
              </a:spcAft>
            </a:pPr>
            <a:r>
              <a:rPr lang="en-US" sz="1800" kern="1200" dirty="0">
                <a:solidFill>
                  <a:srgbClr val="000000"/>
                </a:solidFill>
                <a:effectLst/>
                <a:latin typeface="Calibri" panose="020F0502020204030204" pitchFamily="34" charset="0"/>
                <a:ea typeface="+mn-ea"/>
                <a:cs typeface="+mn-cs"/>
              </a:rPr>
              <a:t>				Sumanth Kumar </a:t>
            </a:r>
            <a:r>
              <a:rPr lang="en-US" sz="1800" kern="1200" dirty="0" err="1">
                <a:solidFill>
                  <a:srgbClr val="000000"/>
                </a:solidFill>
                <a:effectLst/>
                <a:latin typeface="Calibri" panose="020F0502020204030204" pitchFamily="34" charset="0"/>
                <a:ea typeface="+mn-ea"/>
                <a:cs typeface="+mn-cs"/>
              </a:rPr>
              <a:t>Sivadi</a:t>
            </a:r>
            <a:endParaRPr lang="en-US" dirty="0">
              <a:effectLst/>
            </a:endParaRPr>
          </a:p>
          <a:p>
            <a:pPr marL="3657600" indent="0" algn="l" rtl="0" eaLnBrk="1" latinLnBrk="0" hangingPunct="1">
              <a:lnSpc>
                <a:spcPct val="90000"/>
              </a:lnSpc>
              <a:spcBef>
                <a:spcPts val="500"/>
              </a:spcBef>
              <a:spcAft>
                <a:spcPts val="0"/>
              </a:spcAft>
            </a:pPr>
            <a:r>
              <a:rPr lang="en-US" sz="1800" kern="1200" dirty="0">
                <a:solidFill>
                  <a:srgbClr val="000000"/>
                </a:solidFill>
                <a:effectLst/>
                <a:latin typeface="Calibri" panose="020F0502020204030204" pitchFamily="34" charset="0"/>
                <a:ea typeface="+mn-ea"/>
                <a:cs typeface="+mn-cs"/>
              </a:rPr>
              <a:t>				Hema </a:t>
            </a:r>
            <a:r>
              <a:rPr lang="en-US" sz="1800" kern="1200" dirty="0" err="1">
                <a:solidFill>
                  <a:srgbClr val="000000"/>
                </a:solidFill>
                <a:effectLst/>
                <a:latin typeface="Calibri" panose="020F0502020204030204" pitchFamily="34" charset="0"/>
                <a:ea typeface="+mn-ea"/>
                <a:cs typeface="+mn-cs"/>
              </a:rPr>
              <a:t>Likitha</a:t>
            </a:r>
            <a:r>
              <a:rPr lang="en-US" sz="1800" kern="1200" dirty="0">
                <a:solidFill>
                  <a:srgbClr val="000000"/>
                </a:solidFill>
                <a:effectLst/>
                <a:latin typeface="Calibri" panose="020F0502020204030204" pitchFamily="34" charset="0"/>
                <a:ea typeface="+mn-ea"/>
                <a:cs typeface="+mn-cs"/>
              </a:rPr>
              <a:t> </a:t>
            </a:r>
            <a:r>
              <a:rPr lang="en-US" sz="1800" kern="1200" dirty="0" err="1">
                <a:solidFill>
                  <a:srgbClr val="000000"/>
                </a:solidFill>
                <a:effectLst/>
                <a:latin typeface="Calibri" panose="020F0502020204030204" pitchFamily="34" charset="0"/>
                <a:ea typeface="+mn-ea"/>
                <a:cs typeface="+mn-cs"/>
              </a:rPr>
              <a:t>Adapa</a:t>
            </a:r>
            <a:endParaRPr lang="en-US" dirty="0">
              <a:effectLst/>
            </a:endParaRPr>
          </a:p>
          <a:p>
            <a:pPr marL="3657600" indent="0" algn="l" rtl="0" eaLnBrk="1" latinLnBrk="0" hangingPunct="1">
              <a:lnSpc>
                <a:spcPct val="90000"/>
              </a:lnSpc>
              <a:spcBef>
                <a:spcPts val="500"/>
              </a:spcBef>
              <a:spcAft>
                <a:spcPts val="0"/>
              </a:spcAft>
            </a:pPr>
            <a:r>
              <a:rPr lang="en-US" sz="1800" kern="1200" dirty="0">
                <a:solidFill>
                  <a:srgbClr val="000000"/>
                </a:solidFill>
                <a:effectLst/>
                <a:latin typeface="Calibri" panose="020F0502020204030204" pitchFamily="34" charset="0"/>
                <a:ea typeface="+mn-ea"/>
                <a:cs typeface="+mn-cs"/>
              </a:rPr>
              <a:t>				Varsha Pravallika </a:t>
            </a:r>
            <a:r>
              <a:rPr lang="en-US" sz="1800" kern="1200" dirty="0" err="1">
                <a:solidFill>
                  <a:srgbClr val="000000"/>
                </a:solidFill>
                <a:effectLst/>
                <a:latin typeface="Calibri" panose="020F0502020204030204" pitchFamily="34" charset="0"/>
                <a:ea typeface="+mn-ea"/>
                <a:cs typeface="+mn-cs"/>
              </a:rPr>
              <a:t>Valavala</a:t>
            </a:r>
            <a:endParaRPr lang="en-US" dirty="0">
              <a:effectLst/>
            </a:endParaRPr>
          </a:p>
          <a:p>
            <a:pPr lvl="8" algn="l"/>
            <a:r>
              <a:rPr lang="en-US" sz="1800" dirty="0"/>
              <a:t>				Kaushik Ram </a:t>
            </a:r>
            <a:r>
              <a:rPr lang="en-US" sz="1800" dirty="0" err="1"/>
              <a:t>Koteshwar</a:t>
            </a:r>
            <a:r>
              <a:rPr lang="en-US" sz="1800" dirty="0"/>
              <a:t> Venna</a:t>
            </a:r>
          </a:p>
          <a:p>
            <a:pPr lvl="8" algn="l"/>
            <a:endParaRPr lang="en-US" dirty="0"/>
          </a:p>
        </p:txBody>
      </p:sp>
      <p:sp>
        <p:nvSpPr>
          <p:cNvPr id="7" name="Slide Number Placeholder 4">
            <a:extLst>
              <a:ext uri="{FF2B5EF4-FFF2-40B4-BE49-F238E27FC236}">
                <a16:creationId xmlns:a16="http://schemas.microsoft.com/office/drawing/2014/main" id="{D59E0FD7-F39C-F118-4A5C-398172F2C54F}"/>
              </a:ext>
            </a:extLst>
          </p:cNvPr>
          <p:cNvSpPr>
            <a:spLocks noGrp="1"/>
          </p:cNvSpPr>
          <p:nvPr>
            <p:ph type="sldNum" sz="quarter" idx="12"/>
          </p:nvPr>
        </p:nvSpPr>
        <p:spPr>
          <a:xfrm>
            <a:off x="11548272" y="6217920"/>
            <a:ext cx="640080" cy="640080"/>
          </a:xfrm>
        </p:spPr>
        <p:txBody>
          <a:bodyPr vert="horz" lIns="91440" tIns="45720" rIns="91440" bIns="45720" rtlCol="0" anchor="ctr">
            <a:normAutofit/>
          </a:bodyPr>
          <a:lstStyle/>
          <a:p>
            <a:pPr algn="ctr">
              <a:spcAft>
                <a:spcPts val="600"/>
              </a:spcAft>
            </a:pPr>
            <a:fld id="{4960BC3A-907D-471D-B4B8-5715F3261F5F}" type="slidenum">
              <a:rPr lang="en-US" sz="1600">
                <a:solidFill>
                  <a:schemeClr val="tx2"/>
                </a:solidFill>
              </a:rPr>
              <a:pPr algn="ctr">
                <a:spcAft>
                  <a:spcPts val="600"/>
                </a:spcAft>
              </a:pPr>
              <a:t>1</a:t>
            </a:fld>
            <a:endParaRPr lang="en-US" sz="1600" dirty="0">
              <a:solidFill>
                <a:schemeClr val="tx2"/>
              </a:solidFill>
            </a:endParaRPr>
          </a:p>
        </p:txBody>
      </p:sp>
    </p:spTree>
    <p:extLst>
      <p:ext uri="{BB962C8B-B14F-4D97-AF65-F5344CB8AC3E}">
        <p14:creationId xmlns:p14="http://schemas.microsoft.com/office/powerpoint/2010/main" val="2903928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Fill">
            <a:extLst>
              <a:ext uri="{FF2B5EF4-FFF2-40B4-BE49-F238E27FC236}">
                <a16:creationId xmlns:a16="http://schemas.microsoft.com/office/drawing/2014/main" id="{44D65982-4F00-4330-8DAA-DE6A9E4D6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lor Cover">
            <a:extLst>
              <a:ext uri="{FF2B5EF4-FFF2-40B4-BE49-F238E27FC236}">
                <a16:creationId xmlns:a16="http://schemas.microsoft.com/office/drawing/2014/main" id="{009115B9-5BFD-478D-9C87-29ADB3AF17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8D57F946-2E03-4DE1-91F8-25BEDC6635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2"/>
            <a:ext cx="3468234" cy="6858000"/>
            <a:chOff x="651279" y="598259"/>
            <a:chExt cx="10889442" cy="5680742"/>
          </a:xfrm>
        </p:grpSpPr>
        <p:sp>
          <p:nvSpPr>
            <p:cNvPr id="13" name="Color">
              <a:extLst>
                <a:ext uri="{FF2B5EF4-FFF2-40B4-BE49-F238E27FC236}">
                  <a16:creationId xmlns:a16="http://schemas.microsoft.com/office/drawing/2014/main" id="{1598881B-E007-4AAF-BA50-0AD618219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lor">
              <a:extLst>
                <a:ext uri="{FF2B5EF4-FFF2-40B4-BE49-F238E27FC236}">
                  <a16:creationId xmlns:a16="http://schemas.microsoft.com/office/drawing/2014/main" id="{87A6DD9E-16A5-46AE-A522-D46D6BEDF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7" name="Freeform: Shape 16">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037E1611-14CE-DDA1-D090-495157D1956C}"/>
              </a:ext>
            </a:extLst>
          </p:cNvPr>
          <p:cNvSpPr>
            <a:spLocks noGrp="1"/>
          </p:cNvSpPr>
          <p:nvPr>
            <p:ph type="title"/>
          </p:nvPr>
        </p:nvSpPr>
        <p:spPr>
          <a:xfrm rot="16200000">
            <a:off x="-1325880" y="1947672"/>
            <a:ext cx="5961888" cy="2788920"/>
          </a:xfrm>
        </p:spPr>
        <p:txBody>
          <a:bodyPr anchor="ctr">
            <a:normAutofit/>
          </a:bodyPr>
          <a:lstStyle/>
          <a:p>
            <a:r>
              <a:rPr lang="en-US" sz="4800" b="1" dirty="0">
                <a:solidFill>
                  <a:schemeClr val="bg1"/>
                </a:solidFill>
                <a:effectLst>
                  <a:outerShdw blurRad="38100" dist="38100" dir="2700000" algn="tl">
                    <a:srgbClr val="000000">
                      <a:alpha val="43137"/>
                    </a:srgbClr>
                  </a:outerShdw>
                </a:effectLst>
              </a:rPr>
              <a:t>Demonstration</a:t>
            </a:r>
          </a:p>
        </p:txBody>
      </p:sp>
      <p:sp>
        <p:nvSpPr>
          <p:cNvPr id="4" name="Footer Placeholder 3">
            <a:extLst>
              <a:ext uri="{FF2B5EF4-FFF2-40B4-BE49-F238E27FC236}">
                <a16:creationId xmlns:a16="http://schemas.microsoft.com/office/drawing/2014/main" id="{B3EAB4F3-C502-7C36-E9CE-B3F02BD043BE}"/>
              </a:ext>
            </a:extLst>
          </p:cNvPr>
          <p:cNvSpPr>
            <a:spLocks noGrp="1"/>
          </p:cNvSpPr>
          <p:nvPr>
            <p:ph type="ftr" sz="quarter" idx="11"/>
          </p:nvPr>
        </p:nvSpPr>
        <p:spPr/>
        <p:txBody>
          <a:bodyPr/>
          <a:lstStyle/>
          <a:p>
            <a:r>
              <a:rPr lang="en-US" dirty="0"/>
              <a:t>Varsha Pravallika </a:t>
            </a:r>
            <a:r>
              <a:rPr lang="en-US" dirty="0" err="1"/>
              <a:t>Valavala</a:t>
            </a:r>
            <a:endParaRPr lang="en-US" dirty="0"/>
          </a:p>
        </p:txBody>
      </p:sp>
      <p:sp>
        <p:nvSpPr>
          <p:cNvPr id="5" name="Slide Number Placeholder 4">
            <a:extLst>
              <a:ext uri="{FF2B5EF4-FFF2-40B4-BE49-F238E27FC236}">
                <a16:creationId xmlns:a16="http://schemas.microsoft.com/office/drawing/2014/main" id="{A81F0B17-3861-E2D3-97F2-E714F1F58927}"/>
              </a:ext>
            </a:extLst>
          </p:cNvPr>
          <p:cNvSpPr>
            <a:spLocks noGrp="1"/>
          </p:cNvSpPr>
          <p:nvPr>
            <p:ph type="sldNum" sz="quarter" idx="12"/>
          </p:nvPr>
        </p:nvSpPr>
        <p:spPr/>
        <p:txBody>
          <a:bodyPr/>
          <a:lstStyle/>
          <a:p>
            <a:fld id="{4960BC3A-907D-471D-B4B8-5715F3261F5F}" type="slidenum">
              <a:rPr lang="en-US" smtClean="0"/>
              <a:t>10</a:t>
            </a:fld>
            <a:endParaRPr lang="en-US"/>
          </a:p>
        </p:txBody>
      </p:sp>
      <p:pic>
        <p:nvPicPr>
          <p:cNvPr id="28" name="Content Placeholder 27" descr="A green leaf with black text">
            <a:extLst>
              <a:ext uri="{FF2B5EF4-FFF2-40B4-BE49-F238E27FC236}">
                <a16:creationId xmlns:a16="http://schemas.microsoft.com/office/drawing/2014/main" id="{6435D07C-31E4-729C-BCBD-767521DBF1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14306" y="654486"/>
            <a:ext cx="4170032" cy="5654876"/>
          </a:xfrm>
        </p:spPr>
      </p:pic>
      <p:pic>
        <p:nvPicPr>
          <p:cNvPr id="30" name="Picture 29" descr="A grey background with red text&#10;&#10;Description automatically generated">
            <a:extLst>
              <a:ext uri="{FF2B5EF4-FFF2-40B4-BE49-F238E27FC236}">
                <a16:creationId xmlns:a16="http://schemas.microsoft.com/office/drawing/2014/main" id="{CA8B281A-7225-9664-EF94-C17097DA8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428" y="654486"/>
            <a:ext cx="3988266" cy="2200275"/>
          </a:xfrm>
          <a:prstGeom prst="rect">
            <a:avLst/>
          </a:prstGeom>
        </p:spPr>
      </p:pic>
      <p:pic>
        <p:nvPicPr>
          <p:cNvPr id="32" name="Picture 31" descr="A close-up of a leaf">
            <a:extLst>
              <a:ext uri="{FF2B5EF4-FFF2-40B4-BE49-F238E27FC236}">
                <a16:creationId xmlns:a16="http://schemas.microsoft.com/office/drawing/2014/main" id="{19EC5CB5-4050-690A-AE85-9A4E7F795D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1428" y="2991312"/>
            <a:ext cx="3988266" cy="3318050"/>
          </a:xfrm>
          <a:prstGeom prst="rect">
            <a:avLst/>
          </a:prstGeom>
        </p:spPr>
      </p:pic>
    </p:spTree>
    <p:extLst>
      <p:ext uri="{BB962C8B-B14F-4D97-AF65-F5344CB8AC3E}">
        <p14:creationId xmlns:p14="http://schemas.microsoft.com/office/powerpoint/2010/main" val="3647262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Fill">
            <a:extLst>
              <a:ext uri="{FF2B5EF4-FFF2-40B4-BE49-F238E27FC236}">
                <a16:creationId xmlns:a16="http://schemas.microsoft.com/office/drawing/2014/main" id="{44D65982-4F00-4330-8DAA-DE6A9E4D6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lor Cover">
            <a:extLst>
              <a:ext uri="{FF2B5EF4-FFF2-40B4-BE49-F238E27FC236}">
                <a16:creationId xmlns:a16="http://schemas.microsoft.com/office/drawing/2014/main" id="{009115B9-5BFD-478D-9C87-29ADB3AF17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8D57F946-2E03-4DE1-91F8-25BEDC6635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2"/>
            <a:ext cx="3468234" cy="6858000"/>
            <a:chOff x="651279" y="598259"/>
            <a:chExt cx="10889442" cy="5680742"/>
          </a:xfrm>
        </p:grpSpPr>
        <p:sp>
          <p:nvSpPr>
            <p:cNvPr id="13" name="Color">
              <a:extLst>
                <a:ext uri="{FF2B5EF4-FFF2-40B4-BE49-F238E27FC236}">
                  <a16:creationId xmlns:a16="http://schemas.microsoft.com/office/drawing/2014/main" id="{1598881B-E007-4AAF-BA50-0AD618219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lor">
              <a:extLst>
                <a:ext uri="{FF2B5EF4-FFF2-40B4-BE49-F238E27FC236}">
                  <a16:creationId xmlns:a16="http://schemas.microsoft.com/office/drawing/2014/main" id="{87A6DD9E-16A5-46AE-A522-D46D6BEDF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7" name="Freeform: Shape 16">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EC82EB5-C094-5D99-EC0B-B3AE0A3569C5}"/>
              </a:ext>
            </a:extLst>
          </p:cNvPr>
          <p:cNvSpPr>
            <a:spLocks noGrp="1"/>
          </p:cNvSpPr>
          <p:nvPr>
            <p:ph type="title"/>
          </p:nvPr>
        </p:nvSpPr>
        <p:spPr>
          <a:xfrm rot="16200000">
            <a:off x="-1325880" y="1947672"/>
            <a:ext cx="5961888" cy="2788920"/>
          </a:xfrm>
        </p:spPr>
        <p:txBody>
          <a:bodyPr anchor="ctr">
            <a:normAutofit/>
          </a:bodyPr>
          <a:lstStyle/>
          <a:p>
            <a:r>
              <a:rPr lang="en-US" sz="4800" b="1" dirty="0">
                <a:solidFill>
                  <a:schemeClr val="bg1"/>
                </a:solidFill>
                <a:effectLst>
                  <a:outerShdw blurRad="38100" dist="38100" dir="2700000" algn="tl">
                    <a:srgbClr val="000000">
                      <a:alpha val="43137"/>
                    </a:srgbClr>
                  </a:outerShdw>
                </a:effectLst>
              </a:rPr>
              <a:t>Future Works</a:t>
            </a:r>
          </a:p>
        </p:txBody>
      </p:sp>
      <p:sp>
        <p:nvSpPr>
          <p:cNvPr id="3" name="Content Placeholder 2">
            <a:extLst>
              <a:ext uri="{FF2B5EF4-FFF2-40B4-BE49-F238E27FC236}">
                <a16:creationId xmlns:a16="http://schemas.microsoft.com/office/drawing/2014/main" id="{7921D953-49E9-4B68-14AB-AF00962F3BE5}"/>
              </a:ext>
            </a:extLst>
          </p:cNvPr>
          <p:cNvSpPr>
            <a:spLocks noGrp="1"/>
          </p:cNvSpPr>
          <p:nvPr>
            <p:ph idx="1"/>
          </p:nvPr>
        </p:nvSpPr>
        <p:spPr>
          <a:xfrm>
            <a:off x="4056653" y="182880"/>
            <a:ext cx="7758380" cy="6253954"/>
          </a:xfrm>
        </p:spPr>
        <p:txBody>
          <a:bodyPr anchor="ctr">
            <a:noAutofit/>
          </a:bodyPr>
          <a:lstStyle/>
          <a:p>
            <a:pPr marL="0" marR="0" indent="0">
              <a:spcBef>
                <a:spcPts val="200"/>
              </a:spcBef>
              <a:spcAft>
                <a:spcPts val="0"/>
              </a:spcAft>
              <a:buNone/>
            </a:pPr>
            <a:r>
              <a:rPr lang="en-US" sz="2100" b="1" kern="100" dirty="0">
                <a:effectLst/>
                <a:ea typeface="Times New Roman" panose="02020603050405020304" pitchFamily="18" charset="0"/>
                <a:cs typeface="Times New Roman" panose="02020603050405020304" pitchFamily="18" charset="0"/>
              </a:rPr>
              <a:t>Direct Camera Integration for Real-Time Analysis</a:t>
            </a:r>
          </a:p>
          <a:p>
            <a:pPr marL="0" marR="0" indent="0">
              <a:spcBef>
                <a:spcPts val="200"/>
              </a:spcBef>
              <a:spcAft>
                <a:spcPts val="0"/>
              </a:spcAft>
              <a:buNone/>
            </a:pPr>
            <a:r>
              <a:rPr lang="en-US" sz="2100" dirty="0">
                <a:effectLst/>
                <a:ea typeface="Times New Roman" panose="02020603050405020304" pitchFamily="18" charset="0"/>
              </a:rPr>
              <a:t>Cameras will be integrated to capture crop images and upload them to the microcontroller, enabling faster and real-time disease detection.</a:t>
            </a:r>
          </a:p>
          <a:p>
            <a:pPr marL="0" marR="0" indent="0">
              <a:spcBef>
                <a:spcPts val="200"/>
              </a:spcBef>
              <a:spcAft>
                <a:spcPts val="0"/>
              </a:spcAft>
              <a:buNone/>
            </a:pPr>
            <a:endParaRPr lang="en-US" sz="2100" dirty="0"/>
          </a:p>
          <a:p>
            <a:pPr marL="0" marR="0" indent="0">
              <a:spcBef>
                <a:spcPts val="200"/>
              </a:spcBef>
              <a:spcAft>
                <a:spcPts val="0"/>
              </a:spcAft>
              <a:buNone/>
            </a:pPr>
            <a:r>
              <a:rPr lang="en-US" sz="2100" b="1" kern="100" dirty="0">
                <a:effectLst/>
                <a:ea typeface="Times New Roman" panose="02020603050405020304" pitchFamily="18" charset="0"/>
                <a:cs typeface="Times New Roman" panose="02020603050405020304" pitchFamily="18" charset="0"/>
              </a:rPr>
              <a:t>Strengthen the IoT &amp; Machine Learning Connection</a:t>
            </a:r>
          </a:p>
          <a:p>
            <a:pPr marL="0" marR="0" indent="0">
              <a:spcBef>
                <a:spcPts val="200"/>
              </a:spcBef>
              <a:spcAft>
                <a:spcPts val="0"/>
              </a:spcAft>
              <a:buNone/>
            </a:pPr>
            <a:r>
              <a:rPr lang="en-US" sz="2100" dirty="0">
                <a:effectLst/>
                <a:ea typeface="Times New Roman" panose="02020603050405020304" pitchFamily="18" charset="0"/>
              </a:rPr>
              <a:t>IoT sensor data will be better integrated with machine learning models to provide real-time insights and predictive disease analysis for smarter decision-making.</a:t>
            </a:r>
          </a:p>
          <a:p>
            <a:pPr marL="0" marR="0" indent="0">
              <a:spcBef>
                <a:spcPts val="200"/>
              </a:spcBef>
              <a:spcAft>
                <a:spcPts val="0"/>
              </a:spcAft>
              <a:buNone/>
            </a:pPr>
            <a:endParaRPr lang="en-US" sz="2100" dirty="0"/>
          </a:p>
          <a:p>
            <a:pPr marL="0" marR="0" indent="0">
              <a:spcBef>
                <a:spcPts val="200"/>
              </a:spcBef>
              <a:spcAft>
                <a:spcPts val="0"/>
              </a:spcAft>
              <a:buNone/>
            </a:pPr>
            <a:r>
              <a:rPr lang="en-US" sz="2100" b="1" kern="100" dirty="0">
                <a:effectLst/>
                <a:ea typeface="Times New Roman" panose="02020603050405020304" pitchFamily="18" charset="0"/>
                <a:cs typeface="Times New Roman" panose="02020603050405020304" pitchFamily="18" charset="0"/>
              </a:rPr>
              <a:t>Leverage Open-Weather Data for Strategic Decision-Making</a:t>
            </a:r>
          </a:p>
          <a:p>
            <a:pPr marL="0" marR="0" indent="0">
              <a:spcBef>
                <a:spcPts val="200"/>
              </a:spcBef>
              <a:spcAft>
                <a:spcPts val="0"/>
              </a:spcAft>
              <a:buNone/>
            </a:pPr>
            <a:r>
              <a:rPr lang="en-US" sz="2100" dirty="0">
                <a:effectLst/>
                <a:ea typeface="Times New Roman" panose="02020603050405020304" pitchFamily="18" charset="0"/>
              </a:rPr>
              <a:t>Integrating weather forecast data from Open-Weather will optimize irrigation and pesticide application, conserve resources, and reduce environmental impact.</a:t>
            </a:r>
          </a:p>
          <a:p>
            <a:pPr marL="0" marR="0" indent="0">
              <a:spcBef>
                <a:spcPts val="200"/>
              </a:spcBef>
              <a:spcAft>
                <a:spcPts val="0"/>
              </a:spcAft>
              <a:buNone/>
            </a:pPr>
            <a:endParaRPr lang="en-US" sz="2100" dirty="0"/>
          </a:p>
          <a:p>
            <a:pPr marL="0" marR="0" indent="0">
              <a:spcBef>
                <a:spcPts val="200"/>
              </a:spcBef>
              <a:spcAft>
                <a:spcPts val="0"/>
              </a:spcAft>
              <a:buNone/>
            </a:pPr>
            <a:r>
              <a:rPr lang="en-US" sz="2100" b="1" kern="100" dirty="0">
                <a:effectLst/>
                <a:ea typeface="Times New Roman" panose="02020603050405020304" pitchFamily="18" charset="0"/>
                <a:cs typeface="Times New Roman" panose="02020603050405020304" pitchFamily="18" charset="0"/>
              </a:rPr>
              <a:t>Enhancing Robotics for Disease Monitoring &amp; Pesticide Application</a:t>
            </a:r>
          </a:p>
          <a:p>
            <a:pPr marL="0" marR="0" indent="0">
              <a:spcBef>
                <a:spcPts val="200"/>
              </a:spcBef>
              <a:spcAft>
                <a:spcPts val="0"/>
              </a:spcAft>
              <a:buNone/>
            </a:pPr>
            <a:r>
              <a:rPr lang="en-US" sz="2100" dirty="0">
                <a:effectLst/>
                <a:ea typeface="Times New Roman" panose="02020603050405020304" pitchFamily="18" charset="0"/>
              </a:rPr>
              <a:t>Robotics will be used to monitor crops and apply targeted pesticide treatments, reducing chemical use by focusing only on diseased areas.</a:t>
            </a:r>
          </a:p>
          <a:p>
            <a:pPr>
              <a:buFont typeface="+mj-lt"/>
              <a:buAutoNum type="arabicPeriod"/>
            </a:pPr>
            <a:endParaRPr lang="en-US" sz="2100" dirty="0"/>
          </a:p>
        </p:txBody>
      </p:sp>
      <p:sp>
        <p:nvSpPr>
          <p:cNvPr id="40" name="Footer Placeholder 39">
            <a:extLst>
              <a:ext uri="{FF2B5EF4-FFF2-40B4-BE49-F238E27FC236}">
                <a16:creationId xmlns:a16="http://schemas.microsoft.com/office/drawing/2014/main" id="{B70A30D2-D16B-C534-6909-5D5E46799A1B}"/>
              </a:ext>
            </a:extLst>
          </p:cNvPr>
          <p:cNvSpPr>
            <a:spLocks noGrp="1"/>
          </p:cNvSpPr>
          <p:nvPr>
            <p:ph type="ftr" sz="quarter" idx="11"/>
          </p:nvPr>
        </p:nvSpPr>
        <p:spPr/>
        <p:txBody>
          <a:bodyPr/>
          <a:lstStyle/>
          <a:p>
            <a:r>
              <a:rPr lang="en-US" dirty="0"/>
              <a:t>Sri Vasavi Peravarapu</a:t>
            </a:r>
          </a:p>
        </p:txBody>
      </p:sp>
      <p:sp>
        <p:nvSpPr>
          <p:cNvPr id="41" name="Slide Number Placeholder 40">
            <a:extLst>
              <a:ext uri="{FF2B5EF4-FFF2-40B4-BE49-F238E27FC236}">
                <a16:creationId xmlns:a16="http://schemas.microsoft.com/office/drawing/2014/main" id="{D4D665B9-2A61-3412-27BB-91DD0ED87FAB}"/>
              </a:ext>
            </a:extLst>
          </p:cNvPr>
          <p:cNvSpPr>
            <a:spLocks noGrp="1"/>
          </p:cNvSpPr>
          <p:nvPr>
            <p:ph type="sldNum" sz="quarter" idx="12"/>
          </p:nvPr>
        </p:nvSpPr>
        <p:spPr/>
        <p:txBody>
          <a:bodyPr/>
          <a:lstStyle/>
          <a:p>
            <a:fld id="{4960BC3A-907D-471D-B4B8-5715F3261F5F}" type="slidenum">
              <a:rPr lang="en-US" smtClean="0"/>
              <a:t>11</a:t>
            </a:fld>
            <a:endParaRPr lang="en-US"/>
          </a:p>
        </p:txBody>
      </p:sp>
    </p:spTree>
    <p:extLst>
      <p:ext uri="{BB962C8B-B14F-4D97-AF65-F5344CB8AC3E}">
        <p14:creationId xmlns:p14="http://schemas.microsoft.com/office/powerpoint/2010/main" val="4114415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Color Cover">
            <a:extLst>
              <a:ext uri="{FF2B5EF4-FFF2-40B4-BE49-F238E27FC236}">
                <a16:creationId xmlns:a16="http://schemas.microsoft.com/office/drawing/2014/main" id="{815925C2-A704-4D47-B1C1-3FCA52512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lor Cover">
            <a:extLst>
              <a:ext uri="{FF2B5EF4-FFF2-40B4-BE49-F238E27FC236}">
                <a16:creationId xmlns:a16="http://schemas.microsoft.com/office/drawing/2014/main" id="{01D4315C-C23C-4FD3-98DF-08C29E229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5E6B47BC-43FD-4C91-8BFF-B41B99A8A3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064235" cy="6858000"/>
            <a:chOff x="651279" y="598259"/>
            <a:chExt cx="10889442" cy="5680742"/>
          </a:xfrm>
        </p:grpSpPr>
        <p:sp>
          <p:nvSpPr>
            <p:cNvPr id="13" name="Color">
              <a:extLst>
                <a:ext uri="{FF2B5EF4-FFF2-40B4-BE49-F238E27FC236}">
                  <a16:creationId xmlns:a16="http://schemas.microsoft.com/office/drawing/2014/main" id="{13038185-AC3C-4595-945F-25311424C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lor">
              <a:extLst>
                <a:ext uri="{FF2B5EF4-FFF2-40B4-BE49-F238E27FC236}">
                  <a16:creationId xmlns:a16="http://schemas.microsoft.com/office/drawing/2014/main" id="{75D51AA0-C095-4650-A361-B294320BF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7" name="Freeform: Shape 16">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D860B20D-44BE-72C9-EBB7-A5130AD58701}"/>
              </a:ext>
            </a:extLst>
          </p:cNvPr>
          <p:cNvSpPr>
            <a:spLocks noGrp="1"/>
          </p:cNvSpPr>
          <p:nvPr>
            <p:ph type="title"/>
          </p:nvPr>
        </p:nvSpPr>
        <p:spPr>
          <a:xfrm>
            <a:off x="786385" y="841248"/>
            <a:ext cx="5129600" cy="5340097"/>
          </a:xfrm>
        </p:spPr>
        <p:txBody>
          <a:bodyPr anchor="ctr">
            <a:normAutofit/>
          </a:bodyPr>
          <a:lstStyle/>
          <a:p>
            <a:r>
              <a:rPr lang="en-US" sz="4800" b="1">
                <a:solidFill>
                  <a:schemeClr val="bg1"/>
                </a:solidFill>
                <a:effectLst>
                  <a:outerShdw blurRad="38100" dist="38100" dir="2700000" algn="tl">
                    <a:srgbClr val="000000">
                      <a:alpha val="43137"/>
                    </a:srgbClr>
                  </a:outerShdw>
                </a:effectLst>
              </a:rPr>
              <a:t>Conclusion</a:t>
            </a:r>
          </a:p>
        </p:txBody>
      </p:sp>
      <p:sp>
        <p:nvSpPr>
          <p:cNvPr id="3" name="Content Placeholder 2">
            <a:extLst>
              <a:ext uri="{FF2B5EF4-FFF2-40B4-BE49-F238E27FC236}">
                <a16:creationId xmlns:a16="http://schemas.microsoft.com/office/drawing/2014/main" id="{25446214-2562-493E-958F-140AB3823425}"/>
              </a:ext>
            </a:extLst>
          </p:cNvPr>
          <p:cNvSpPr>
            <a:spLocks noGrp="1"/>
          </p:cNvSpPr>
          <p:nvPr>
            <p:ph idx="1"/>
          </p:nvPr>
        </p:nvSpPr>
        <p:spPr>
          <a:xfrm>
            <a:off x="6464409" y="144379"/>
            <a:ext cx="5413165" cy="6036965"/>
          </a:xfrm>
        </p:spPr>
        <p:txBody>
          <a:bodyPr anchor="ctr">
            <a:noAutofit/>
          </a:bodyPr>
          <a:lstStyle/>
          <a:p>
            <a:pPr>
              <a:buFont typeface="Arial" panose="020B0604020202020204" pitchFamily="34" charset="0"/>
              <a:buChar char="•"/>
            </a:pPr>
            <a:r>
              <a:rPr lang="en-US" sz="1900" dirty="0"/>
              <a:t>This project demonstrates the power of integrating IoT, Cloud Computing, Formal Verification, and Machine Learning to tackle real-world agricultural challenges. </a:t>
            </a:r>
          </a:p>
          <a:p>
            <a:pPr>
              <a:buFont typeface="Arial" panose="020B0604020202020204" pitchFamily="34" charset="0"/>
              <a:buChar char="•"/>
            </a:pPr>
            <a:r>
              <a:rPr lang="en-US" sz="1900" dirty="0"/>
              <a:t>By automating irrigation, the system ensures precise water usage, promoting sustainable practices and reducing farmer workload. The plant disease detection module provides farmers with actionable insights, enabling proactive responses to potential threats.</a:t>
            </a:r>
          </a:p>
          <a:p>
            <a:pPr>
              <a:buFont typeface="Arial" panose="020B0604020202020204" pitchFamily="34" charset="0"/>
              <a:buChar char="•"/>
            </a:pPr>
            <a:r>
              <a:rPr lang="en-US" sz="1900" dirty="0"/>
              <a:t>The holistic approach adopted in this project aligns with modern agricultural needs, empowering farmers with technology to improve yield quality and productivity while maintaining affordability and scalability.</a:t>
            </a:r>
          </a:p>
          <a:p>
            <a:pPr>
              <a:buFont typeface="Arial" panose="020B0604020202020204" pitchFamily="34" charset="0"/>
              <a:buChar char="•"/>
            </a:pPr>
            <a:r>
              <a:rPr lang="en-US" sz="1900" dirty="0"/>
              <a:t>By combining advanced technologies and farmer-centric design, the project bridges the gap between innovation and practical application, setting a foundation for smarter farming practices.</a:t>
            </a:r>
          </a:p>
          <a:p>
            <a:endParaRPr lang="en-US" sz="1900" dirty="0"/>
          </a:p>
        </p:txBody>
      </p:sp>
      <p:sp>
        <p:nvSpPr>
          <p:cNvPr id="4" name="Footer Placeholder 3">
            <a:extLst>
              <a:ext uri="{FF2B5EF4-FFF2-40B4-BE49-F238E27FC236}">
                <a16:creationId xmlns:a16="http://schemas.microsoft.com/office/drawing/2014/main" id="{34DC9F0C-798A-7296-1170-65181C9EB0CC}"/>
              </a:ext>
            </a:extLst>
          </p:cNvPr>
          <p:cNvSpPr>
            <a:spLocks noGrp="1"/>
          </p:cNvSpPr>
          <p:nvPr>
            <p:ph type="ftr" sz="quarter" idx="11"/>
          </p:nvPr>
        </p:nvSpPr>
        <p:spPr>
          <a:xfrm>
            <a:off x="6216836" y="6424612"/>
            <a:ext cx="4114800" cy="365125"/>
          </a:xfrm>
        </p:spPr>
        <p:txBody>
          <a:bodyPr/>
          <a:lstStyle/>
          <a:p>
            <a:r>
              <a:rPr lang="en-US" dirty="0"/>
              <a:t>Sri Vasavi Peravarapu</a:t>
            </a:r>
          </a:p>
        </p:txBody>
      </p:sp>
      <p:sp>
        <p:nvSpPr>
          <p:cNvPr id="5" name="Slide Number Placeholder 4">
            <a:extLst>
              <a:ext uri="{FF2B5EF4-FFF2-40B4-BE49-F238E27FC236}">
                <a16:creationId xmlns:a16="http://schemas.microsoft.com/office/drawing/2014/main" id="{B9363F36-B480-C919-A2D9-94189CCA360B}"/>
              </a:ext>
            </a:extLst>
          </p:cNvPr>
          <p:cNvSpPr>
            <a:spLocks noGrp="1"/>
          </p:cNvSpPr>
          <p:nvPr>
            <p:ph type="sldNum" sz="quarter" idx="12"/>
          </p:nvPr>
        </p:nvSpPr>
        <p:spPr/>
        <p:txBody>
          <a:bodyPr/>
          <a:lstStyle/>
          <a:p>
            <a:fld id="{4960BC3A-907D-471D-B4B8-5715F3261F5F}" type="slidenum">
              <a:rPr lang="en-US" smtClean="0"/>
              <a:t>12</a:t>
            </a:fld>
            <a:endParaRPr lang="en-US" dirty="0"/>
          </a:p>
        </p:txBody>
      </p:sp>
    </p:spTree>
    <p:extLst>
      <p:ext uri="{BB962C8B-B14F-4D97-AF65-F5344CB8AC3E}">
        <p14:creationId xmlns:p14="http://schemas.microsoft.com/office/powerpoint/2010/main" val="3869508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Color Cover">
            <a:extLst>
              <a:ext uri="{FF2B5EF4-FFF2-40B4-BE49-F238E27FC236}">
                <a16:creationId xmlns:a16="http://schemas.microsoft.com/office/drawing/2014/main" id="{63C1F321-BB96-4700-B3CE-1A6156067F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33">
            <a:extLst>
              <a:ext uri="{FF2B5EF4-FFF2-40B4-BE49-F238E27FC236}">
                <a16:creationId xmlns:a16="http://schemas.microsoft.com/office/drawing/2014/main" id="{3FA1AD64-F15F-417D-956C-B2C211FC90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1" y="0"/>
            <a:ext cx="6064235" cy="6858000"/>
            <a:chOff x="651279" y="598259"/>
            <a:chExt cx="10889442" cy="5680742"/>
          </a:xfrm>
        </p:grpSpPr>
        <p:sp>
          <p:nvSpPr>
            <p:cNvPr id="35" name="Color">
              <a:extLst>
                <a:ext uri="{FF2B5EF4-FFF2-40B4-BE49-F238E27FC236}">
                  <a16:creationId xmlns:a16="http://schemas.microsoft.com/office/drawing/2014/main" id="{5F3C79B0-E0DE-407E-B550-3FDEB67B0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Color">
              <a:extLst>
                <a:ext uri="{FF2B5EF4-FFF2-40B4-BE49-F238E27FC236}">
                  <a16:creationId xmlns:a16="http://schemas.microsoft.com/office/drawing/2014/main" id="{A1A2DFA8-F321-4204-9B31-A3713BC652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8" name="Group 3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9" name="Freeform: Shape 3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0" name="Freeform: Shape 3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1" name="Freeform: Shape 4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2" name="Freeform: Shape 4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3" name="Freeform: Shape 4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4" name="Freeform: Shape 4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5" name="Freeform: Shape 4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4DC2CDB6-B28D-5197-2E86-812F3E9B414E}"/>
              </a:ext>
            </a:extLst>
          </p:cNvPr>
          <p:cNvSpPr>
            <a:spLocks noGrp="1"/>
          </p:cNvSpPr>
          <p:nvPr>
            <p:ph type="title"/>
          </p:nvPr>
        </p:nvSpPr>
        <p:spPr>
          <a:xfrm>
            <a:off x="789708" y="841664"/>
            <a:ext cx="4874661" cy="5156800"/>
          </a:xfrm>
        </p:spPr>
        <p:txBody>
          <a:bodyPr vert="horz" lIns="91440" tIns="45720" rIns="91440" bIns="45720" rtlCol="0" anchor="ctr">
            <a:normAutofit/>
          </a:bodyPr>
          <a:lstStyle/>
          <a:p>
            <a:r>
              <a:rPr lang="en-US" sz="4800" kern="1200">
                <a:solidFill>
                  <a:schemeClr val="bg1"/>
                </a:solidFill>
                <a:latin typeface="+mj-lt"/>
                <a:ea typeface="+mj-ea"/>
                <a:cs typeface="+mj-cs"/>
              </a:rPr>
              <a:t>Question ….. ??</a:t>
            </a:r>
          </a:p>
        </p:txBody>
      </p:sp>
      <p:sp>
        <p:nvSpPr>
          <p:cNvPr id="3" name="Content Placeholder 2">
            <a:extLst>
              <a:ext uri="{FF2B5EF4-FFF2-40B4-BE49-F238E27FC236}">
                <a16:creationId xmlns:a16="http://schemas.microsoft.com/office/drawing/2014/main" id="{5E3BBDB5-C6E3-C732-A893-13218F520412}"/>
              </a:ext>
            </a:extLst>
          </p:cNvPr>
          <p:cNvSpPr>
            <a:spLocks noGrp="1"/>
          </p:cNvSpPr>
          <p:nvPr>
            <p:ph idx="1"/>
          </p:nvPr>
        </p:nvSpPr>
        <p:spPr>
          <a:xfrm>
            <a:off x="9307629" y="4237117"/>
            <a:ext cx="2124861" cy="2578400"/>
          </a:xfrm>
        </p:spPr>
        <p:txBody>
          <a:bodyPr vert="horz" lIns="91440" tIns="45720" rIns="91440" bIns="45720" rtlCol="0" anchor="ctr">
            <a:normAutofit/>
          </a:bodyPr>
          <a:lstStyle/>
          <a:p>
            <a:pPr marL="0" indent="0">
              <a:buNone/>
            </a:pPr>
            <a:r>
              <a:rPr lang="en-US" sz="3200" kern="1200" dirty="0">
                <a:latin typeface="+mn-lt"/>
                <a:ea typeface="+mn-ea"/>
                <a:cs typeface="+mn-cs"/>
              </a:rPr>
              <a:t>Thank You</a:t>
            </a:r>
          </a:p>
        </p:txBody>
      </p:sp>
      <p:sp>
        <p:nvSpPr>
          <p:cNvPr id="5" name="Slide Number Placeholder 4">
            <a:extLst>
              <a:ext uri="{FF2B5EF4-FFF2-40B4-BE49-F238E27FC236}">
                <a16:creationId xmlns:a16="http://schemas.microsoft.com/office/drawing/2014/main" id="{816CF8B2-E663-86B0-64DF-CB25ED403273}"/>
              </a:ext>
            </a:extLst>
          </p:cNvPr>
          <p:cNvSpPr>
            <a:spLocks noGrp="1"/>
          </p:cNvSpPr>
          <p:nvPr>
            <p:ph type="sldNum" sz="quarter" idx="12"/>
          </p:nvPr>
        </p:nvSpPr>
        <p:spPr>
          <a:xfrm>
            <a:off x="11548272" y="6217920"/>
            <a:ext cx="640080" cy="640080"/>
          </a:xfrm>
        </p:spPr>
        <p:txBody>
          <a:bodyPr vert="horz" lIns="91440" tIns="45720" rIns="91440" bIns="45720" rtlCol="0" anchor="ctr">
            <a:normAutofit/>
          </a:bodyPr>
          <a:lstStyle/>
          <a:p>
            <a:pPr algn="ctr">
              <a:spcAft>
                <a:spcPts val="600"/>
              </a:spcAft>
            </a:pPr>
            <a:fld id="{4960BC3A-907D-471D-B4B8-5715F3261F5F}" type="slidenum">
              <a:rPr lang="en-US" sz="1600">
                <a:solidFill>
                  <a:schemeClr val="tx2"/>
                </a:solidFill>
              </a:rPr>
              <a:pPr algn="ctr">
                <a:spcAft>
                  <a:spcPts val="600"/>
                </a:spcAft>
              </a:pPr>
              <a:t>13</a:t>
            </a:fld>
            <a:endParaRPr lang="en-US" sz="1600" dirty="0">
              <a:solidFill>
                <a:schemeClr val="tx2"/>
              </a:solidFill>
            </a:endParaRPr>
          </a:p>
        </p:txBody>
      </p:sp>
    </p:spTree>
    <p:extLst>
      <p:ext uri="{BB962C8B-B14F-4D97-AF65-F5344CB8AC3E}">
        <p14:creationId xmlns:p14="http://schemas.microsoft.com/office/powerpoint/2010/main" val="97835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Fill">
            <a:extLst>
              <a:ext uri="{FF2B5EF4-FFF2-40B4-BE49-F238E27FC236}">
                <a16:creationId xmlns:a16="http://schemas.microsoft.com/office/drawing/2014/main" id="{44D65982-4F00-4330-8DAA-DE6A9E4D6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lor Cover">
            <a:extLst>
              <a:ext uri="{FF2B5EF4-FFF2-40B4-BE49-F238E27FC236}">
                <a16:creationId xmlns:a16="http://schemas.microsoft.com/office/drawing/2014/main" id="{009115B9-5BFD-478D-9C87-29ADB3AF17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8D57F946-2E03-4DE1-91F8-25BEDC6635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2"/>
            <a:ext cx="3468234" cy="6858000"/>
            <a:chOff x="651279" y="598259"/>
            <a:chExt cx="10889442" cy="5680742"/>
          </a:xfrm>
        </p:grpSpPr>
        <p:sp>
          <p:nvSpPr>
            <p:cNvPr id="13" name="Color">
              <a:extLst>
                <a:ext uri="{FF2B5EF4-FFF2-40B4-BE49-F238E27FC236}">
                  <a16:creationId xmlns:a16="http://schemas.microsoft.com/office/drawing/2014/main" id="{1598881B-E007-4AAF-BA50-0AD618219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lor">
              <a:extLst>
                <a:ext uri="{FF2B5EF4-FFF2-40B4-BE49-F238E27FC236}">
                  <a16:creationId xmlns:a16="http://schemas.microsoft.com/office/drawing/2014/main" id="{87A6DD9E-16A5-46AE-A522-D46D6BEDF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7" name="Freeform: Shape 16">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90050358-A589-B567-C3FB-9FECDB841102}"/>
              </a:ext>
            </a:extLst>
          </p:cNvPr>
          <p:cNvSpPr>
            <a:spLocks noGrp="1"/>
          </p:cNvSpPr>
          <p:nvPr>
            <p:ph type="title"/>
          </p:nvPr>
        </p:nvSpPr>
        <p:spPr>
          <a:xfrm rot="16200000">
            <a:off x="-1325880" y="1947672"/>
            <a:ext cx="5961888" cy="2788920"/>
          </a:xfrm>
        </p:spPr>
        <p:txBody>
          <a:bodyPr anchor="ctr">
            <a:normAutofit/>
          </a:bodyPr>
          <a:lstStyle/>
          <a:p>
            <a:r>
              <a:rPr lang="en-US" sz="4800" b="1" dirty="0">
                <a:solidFill>
                  <a:schemeClr val="bg1"/>
                </a:solidFill>
                <a:effectLst>
                  <a:outerShdw blurRad="38100" dist="38100" dir="2700000" algn="tl">
                    <a:srgbClr val="000000">
                      <a:alpha val="43137"/>
                    </a:srgbClr>
                  </a:outerShdw>
                </a:effectLst>
              </a:rPr>
              <a:t>Introduction</a:t>
            </a:r>
            <a:endParaRPr lang="en-US" sz="4800" dirty="0">
              <a:solidFill>
                <a:schemeClr val="bg1"/>
              </a:solidFill>
            </a:endParaRPr>
          </a:p>
        </p:txBody>
      </p:sp>
      <p:sp>
        <p:nvSpPr>
          <p:cNvPr id="3" name="Content Placeholder 2">
            <a:extLst>
              <a:ext uri="{FF2B5EF4-FFF2-40B4-BE49-F238E27FC236}">
                <a16:creationId xmlns:a16="http://schemas.microsoft.com/office/drawing/2014/main" id="{04F2B5B8-B14C-B2B9-DDC7-EF936C8274C0}"/>
              </a:ext>
            </a:extLst>
          </p:cNvPr>
          <p:cNvSpPr>
            <a:spLocks noGrp="1"/>
          </p:cNvSpPr>
          <p:nvPr>
            <p:ph idx="1"/>
          </p:nvPr>
        </p:nvSpPr>
        <p:spPr>
          <a:xfrm>
            <a:off x="4071068" y="67377"/>
            <a:ext cx="7575500" cy="6554804"/>
          </a:xfrm>
        </p:spPr>
        <p:txBody>
          <a:bodyPr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ysClr val="windowText" lastClr="000000"/>
                </a:solidFill>
                <a:effectLst/>
                <a:uLnTx/>
                <a:uFillTx/>
              </a:rPr>
              <a:t>Agriculture is a cornerstone of the global economy, forming the backbone of food security and supporting the livelihoods of billions worldwide.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ysClr val="windowText" lastClr="000000"/>
                </a:solidFill>
                <a:effectLst/>
                <a:uLnTx/>
                <a:uFillTx/>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ysClr val="windowText" lastClr="000000"/>
                </a:solidFill>
                <a:effectLst/>
                <a:uLnTx/>
                <a:uFillTx/>
              </a:rPr>
              <a:t>Despite its critical role, the sector is under increasing pressure due to the dual impact of a growing global population and escalating environmental challenges.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ysClr val="windowText" lastClr="000000"/>
                </a:solidFill>
                <a:effectLst/>
                <a:uLnTx/>
                <a:uFillTx/>
              </a:rPr>
              <a:t>Rapid urbanization and industrialization have led to the depletion of natural resources, while unpredictable climate patterns exacerbate the difficulties faced by farmers.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ysClr val="windowText" lastClr="000000"/>
                </a:solidFill>
                <a:effectLst/>
                <a:uLnTx/>
                <a:uFillTx/>
              </a:rPr>
              <a:t>In developing regions, these challenges are particularly acute, as farmers often lack access to efficient irrigation systems, timely disease detection methods, and advanced agricultural technologies.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ysClr val="windowText" lastClr="000000"/>
                </a:solidFill>
                <a:effectLst/>
                <a:uLnTx/>
                <a:uFillTx/>
              </a:rPr>
              <a:t>These persistent issues not only hinder productivity but also amplify financial burdens, leaving farmers vulnerable to economic instability and food supply chains at risk.</a:t>
            </a:r>
            <a:endParaRPr lang="en-US" sz="2100" dirty="0">
              <a:solidFill>
                <a:schemeClr val="tx2"/>
              </a:solidFill>
            </a:endParaRPr>
          </a:p>
        </p:txBody>
      </p:sp>
      <p:sp>
        <p:nvSpPr>
          <p:cNvPr id="4" name="Footer Placeholder 3">
            <a:extLst>
              <a:ext uri="{FF2B5EF4-FFF2-40B4-BE49-F238E27FC236}">
                <a16:creationId xmlns:a16="http://schemas.microsoft.com/office/drawing/2014/main" id="{05FA90E4-3C00-5B0C-F1F7-AE82DF8F8422}"/>
              </a:ext>
            </a:extLst>
          </p:cNvPr>
          <p:cNvSpPr>
            <a:spLocks noGrp="1"/>
          </p:cNvSpPr>
          <p:nvPr>
            <p:ph type="ftr" sz="quarter" idx="11"/>
          </p:nvPr>
        </p:nvSpPr>
        <p:spPr>
          <a:xfrm>
            <a:off x="4038599" y="6356351"/>
            <a:ext cx="4855143" cy="333208"/>
          </a:xfrm>
        </p:spPr>
        <p:txBody>
          <a:bodyPr/>
          <a:lstStyle/>
          <a:p>
            <a:r>
              <a:rPr lang="en-US" dirty="0"/>
              <a:t>Hema </a:t>
            </a:r>
            <a:r>
              <a:rPr lang="en-US" dirty="0" err="1"/>
              <a:t>Likitha</a:t>
            </a:r>
            <a:r>
              <a:rPr lang="en-US" dirty="0"/>
              <a:t> </a:t>
            </a:r>
            <a:r>
              <a:rPr lang="en-US" dirty="0" err="1"/>
              <a:t>Adapa</a:t>
            </a:r>
            <a:endParaRPr lang="en-US" dirty="0"/>
          </a:p>
        </p:txBody>
      </p:sp>
      <p:sp>
        <p:nvSpPr>
          <p:cNvPr id="5" name="Slide Number Placeholder 4">
            <a:extLst>
              <a:ext uri="{FF2B5EF4-FFF2-40B4-BE49-F238E27FC236}">
                <a16:creationId xmlns:a16="http://schemas.microsoft.com/office/drawing/2014/main" id="{ECF9ADF2-C00D-9A18-7B4E-98F4C95C4706}"/>
              </a:ext>
            </a:extLst>
          </p:cNvPr>
          <p:cNvSpPr>
            <a:spLocks noGrp="1"/>
          </p:cNvSpPr>
          <p:nvPr>
            <p:ph type="sldNum" sz="quarter" idx="12"/>
          </p:nvPr>
        </p:nvSpPr>
        <p:spPr/>
        <p:txBody>
          <a:bodyPr/>
          <a:lstStyle/>
          <a:p>
            <a:fld id="{4960BC3A-907D-471D-B4B8-5715F3261F5F}" type="slidenum">
              <a:rPr lang="en-US" smtClean="0"/>
              <a:t>2</a:t>
            </a:fld>
            <a:endParaRPr lang="en-US" dirty="0"/>
          </a:p>
        </p:txBody>
      </p:sp>
    </p:spTree>
    <p:extLst>
      <p:ext uri="{BB962C8B-B14F-4D97-AF65-F5344CB8AC3E}">
        <p14:creationId xmlns:p14="http://schemas.microsoft.com/office/powerpoint/2010/main" val="3512523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Fill">
            <a:extLst>
              <a:ext uri="{FF2B5EF4-FFF2-40B4-BE49-F238E27FC236}">
                <a16:creationId xmlns:a16="http://schemas.microsoft.com/office/drawing/2014/main" id="{44D65982-4F00-4330-8DAA-DE6A9E4D6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lor Cover">
            <a:extLst>
              <a:ext uri="{FF2B5EF4-FFF2-40B4-BE49-F238E27FC236}">
                <a16:creationId xmlns:a16="http://schemas.microsoft.com/office/drawing/2014/main" id="{009115B9-5BFD-478D-9C87-29ADB3AF17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8D57F946-2E03-4DE1-91F8-25BEDC6635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2"/>
            <a:ext cx="3468234" cy="6858000"/>
            <a:chOff x="651279" y="598259"/>
            <a:chExt cx="10889442" cy="5680742"/>
          </a:xfrm>
        </p:grpSpPr>
        <p:sp>
          <p:nvSpPr>
            <p:cNvPr id="13" name="Color">
              <a:extLst>
                <a:ext uri="{FF2B5EF4-FFF2-40B4-BE49-F238E27FC236}">
                  <a16:creationId xmlns:a16="http://schemas.microsoft.com/office/drawing/2014/main" id="{1598881B-E007-4AAF-BA50-0AD618219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lor">
              <a:extLst>
                <a:ext uri="{FF2B5EF4-FFF2-40B4-BE49-F238E27FC236}">
                  <a16:creationId xmlns:a16="http://schemas.microsoft.com/office/drawing/2014/main" id="{87A6DD9E-16A5-46AE-A522-D46D6BEDF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7" name="Freeform: Shape 16">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90050358-A589-B567-C3FB-9FECDB841102}"/>
              </a:ext>
            </a:extLst>
          </p:cNvPr>
          <p:cNvSpPr>
            <a:spLocks noGrp="1"/>
          </p:cNvSpPr>
          <p:nvPr>
            <p:ph type="title"/>
          </p:nvPr>
        </p:nvSpPr>
        <p:spPr>
          <a:xfrm rot="16200000">
            <a:off x="-1325880" y="1947672"/>
            <a:ext cx="5961888" cy="2788920"/>
          </a:xfrm>
        </p:spPr>
        <p:txBody>
          <a:bodyPr anchor="ctr">
            <a:normAutofit/>
          </a:bodyPr>
          <a:lstStyle/>
          <a:p>
            <a:r>
              <a:rPr lang="en-US" sz="4800" b="1">
                <a:solidFill>
                  <a:schemeClr val="bg1"/>
                </a:solidFill>
                <a:effectLst>
                  <a:outerShdw blurRad="38100" dist="38100" dir="2700000" algn="tl">
                    <a:srgbClr val="000000">
                      <a:alpha val="43137"/>
                    </a:srgbClr>
                  </a:outerShdw>
                </a:effectLst>
              </a:rPr>
              <a:t>Motivation</a:t>
            </a:r>
            <a:br>
              <a:rPr lang="en-US" sz="4800">
                <a:solidFill>
                  <a:schemeClr val="bg1"/>
                </a:solidFill>
              </a:rPr>
            </a:br>
            <a:endParaRPr lang="en-US" sz="4800">
              <a:solidFill>
                <a:schemeClr val="bg1"/>
              </a:solidFill>
            </a:endParaRPr>
          </a:p>
        </p:txBody>
      </p:sp>
      <p:sp>
        <p:nvSpPr>
          <p:cNvPr id="3" name="Content Placeholder 2">
            <a:extLst>
              <a:ext uri="{FF2B5EF4-FFF2-40B4-BE49-F238E27FC236}">
                <a16:creationId xmlns:a16="http://schemas.microsoft.com/office/drawing/2014/main" id="{04F2B5B8-B14C-B2B9-DDC7-EF936C8274C0}"/>
              </a:ext>
            </a:extLst>
          </p:cNvPr>
          <p:cNvSpPr>
            <a:spLocks noGrp="1"/>
          </p:cNvSpPr>
          <p:nvPr>
            <p:ph idx="1"/>
          </p:nvPr>
        </p:nvSpPr>
        <p:spPr>
          <a:xfrm>
            <a:off x="4071068" y="841247"/>
            <a:ext cx="6877878" cy="5120640"/>
          </a:xfrm>
        </p:spPr>
        <p:txBody>
          <a:bodyPr anchor="ctr">
            <a:normAutofit/>
          </a:bodyPr>
          <a:lstStyle/>
          <a:p>
            <a:r>
              <a:rPr lang="en-US" sz="2100" dirty="0"/>
              <a:t>With the world’s population projected to exceed 9 billion by 2050, the demand for food will require innovative solutions to improve agricultural efficiency.</a:t>
            </a:r>
          </a:p>
          <a:p>
            <a:pPr>
              <a:buFont typeface="Arial" panose="020B0604020202020204" pitchFamily="34" charset="0"/>
              <a:buChar char="•"/>
            </a:pPr>
            <a:r>
              <a:rPr lang="en-US" sz="2100" dirty="0"/>
              <a:t>The need to adopt technology-driven solutions to address inefficiencies in irrigation and crop health management.</a:t>
            </a:r>
          </a:p>
          <a:p>
            <a:r>
              <a:rPr lang="en-US" sz="2100" dirty="0"/>
              <a:t>Farmers need reliable tools that simplify decision-making, conserve critical resources like water, and protect crops from diseases.</a:t>
            </a:r>
          </a:p>
          <a:p>
            <a:r>
              <a:rPr lang="en-US" sz="2100" dirty="0"/>
              <a:t>Ensuring sustainable farming practices to meet future food security demands and long-term agricultural productivity.</a:t>
            </a:r>
          </a:p>
          <a:p>
            <a:r>
              <a:rPr lang="en-US" sz="2100" dirty="0"/>
              <a:t>Empowering farmers with user-friendly, cost-effective technology to make informed decisions and enhance productivity sustainably.</a:t>
            </a:r>
          </a:p>
        </p:txBody>
      </p:sp>
      <p:sp>
        <p:nvSpPr>
          <p:cNvPr id="4" name="Footer Placeholder 3">
            <a:extLst>
              <a:ext uri="{FF2B5EF4-FFF2-40B4-BE49-F238E27FC236}">
                <a16:creationId xmlns:a16="http://schemas.microsoft.com/office/drawing/2014/main" id="{AF9844B0-6F6A-9B3E-C12C-50FC7055ADC2}"/>
              </a:ext>
            </a:extLst>
          </p:cNvPr>
          <p:cNvSpPr>
            <a:spLocks noGrp="1"/>
          </p:cNvSpPr>
          <p:nvPr>
            <p:ph type="ftr" sz="quarter" idx="11"/>
          </p:nvPr>
        </p:nvSpPr>
        <p:spPr/>
        <p:txBody>
          <a:bodyPr/>
          <a:lstStyle/>
          <a:p>
            <a:r>
              <a:rPr lang="en-US" dirty="0"/>
              <a:t>Hema </a:t>
            </a:r>
            <a:r>
              <a:rPr lang="en-US" dirty="0" err="1"/>
              <a:t>Likitha</a:t>
            </a:r>
            <a:r>
              <a:rPr lang="en-US" dirty="0"/>
              <a:t> </a:t>
            </a:r>
            <a:r>
              <a:rPr lang="en-US" dirty="0" err="1"/>
              <a:t>Adapa</a:t>
            </a:r>
            <a:endParaRPr lang="en-US" dirty="0"/>
          </a:p>
        </p:txBody>
      </p:sp>
      <p:sp>
        <p:nvSpPr>
          <p:cNvPr id="5" name="Slide Number Placeholder 4">
            <a:extLst>
              <a:ext uri="{FF2B5EF4-FFF2-40B4-BE49-F238E27FC236}">
                <a16:creationId xmlns:a16="http://schemas.microsoft.com/office/drawing/2014/main" id="{401B808A-C72C-B578-B5E1-2CDD0302248A}"/>
              </a:ext>
            </a:extLst>
          </p:cNvPr>
          <p:cNvSpPr>
            <a:spLocks noGrp="1"/>
          </p:cNvSpPr>
          <p:nvPr>
            <p:ph type="sldNum" sz="quarter" idx="12"/>
          </p:nvPr>
        </p:nvSpPr>
        <p:spPr/>
        <p:txBody>
          <a:bodyPr/>
          <a:lstStyle/>
          <a:p>
            <a:fld id="{4960BC3A-907D-471D-B4B8-5715F3261F5F}" type="slidenum">
              <a:rPr lang="en-US" smtClean="0"/>
              <a:t>3</a:t>
            </a:fld>
            <a:endParaRPr lang="en-US"/>
          </a:p>
        </p:txBody>
      </p:sp>
    </p:spTree>
    <p:extLst>
      <p:ext uri="{BB962C8B-B14F-4D97-AF65-F5344CB8AC3E}">
        <p14:creationId xmlns:p14="http://schemas.microsoft.com/office/powerpoint/2010/main" val="2787521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26"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8" name="Freeform: Shape 2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9" name="Freeform: Shape 2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2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45E52180-6AE2-3DEF-BEBF-B936D7C6A6A5}"/>
              </a:ext>
            </a:extLst>
          </p:cNvPr>
          <p:cNvSpPr>
            <a:spLocks noGrp="1"/>
          </p:cNvSpPr>
          <p:nvPr>
            <p:ph type="title"/>
          </p:nvPr>
        </p:nvSpPr>
        <p:spPr>
          <a:xfrm rot="16200000">
            <a:off x="-1325880" y="1947672"/>
            <a:ext cx="5961888" cy="2788920"/>
          </a:xfrm>
        </p:spPr>
        <p:txBody>
          <a:bodyPr anchor="ctr">
            <a:normAutofit/>
          </a:bodyPr>
          <a:lstStyle/>
          <a:p>
            <a:r>
              <a:rPr lang="en-US" sz="4800" b="1">
                <a:solidFill>
                  <a:schemeClr val="bg1"/>
                </a:solidFill>
                <a:effectLst>
                  <a:outerShdw blurRad="38100" dist="38100" dir="2700000" algn="tl">
                    <a:srgbClr val="000000">
                      <a:alpha val="43137"/>
                    </a:srgbClr>
                  </a:outerShdw>
                </a:effectLst>
              </a:rPr>
              <a:t>Problem</a:t>
            </a:r>
            <a:r>
              <a:rPr lang="en-US" sz="4800">
                <a:solidFill>
                  <a:schemeClr val="bg1"/>
                </a:solidFill>
              </a:rPr>
              <a:t> </a:t>
            </a:r>
            <a:r>
              <a:rPr lang="en-US" sz="4800" b="1">
                <a:solidFill>
                  <a:schemeClr val="bg1"/>
                </a:solidFill>
                <a:effectLst>
                  <a:outerShdw blurRad="38100" dist="38100" dir="2700000" algn="tl">
                    <a:srgbClr val="000000">
                      <a:alpha val="43137"/>
                    </a:srgbClr>
                  </a:outerShdw>
                </a:effectLst>
              </a:rPr>
              <a:t>Identification</a:t>
            </a:r>
            <a:br>
              <a:rPr lang="en-US" sz="4800">
                <a:solidFill>
                  <a:schemeClr val="bg1"/>
                </a:solidFill>
              </a:rPr>
            </a:br>
            <a:endParaRPr lang="en-US" sz="4800">
              <a:solidFill>
                <a:schemeClr val="bg1"/>
              </a:solidFill>
            </a:endParaRPr>
          </a:p>
        </p:txBody>
      </p:sp>
      <p:graphicFrame>
        <p:nvGraphicFramePr>
          <p:cNvPr id="5" name="Content Placeholder 2">
            <a:extLst>
              <a:ext uri="{FF2B5EF4-FFF2-40B4-BE49-F238E27FC236}">
                <a16:creationId xmlns:a16="http://schemas.microsoft.com/office/drawing/2014/main" id="{9D374A58-C3DD-F14C-16F2-F7768D709FF6}"/>
              </a:ext>
            </a:extLst>
          </p:cNvPr>
          <p:cNvGraphicFramePr>
            <a:graphicFrameLocks noGrp="1"/>
          </p:cNvGraphicFramePr>
          <p:nvPr>
            <p:ph idx="1"/>
            <p:extLst>
              <p:ext uri="{D42A27DB-BD31-4B8C-83A1-F6EECF244321}">
                <p14:modId xmlns:p14="http://schemas.microsoft.com/office/powerpoint/2010/main" val="1576314516"/>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7C0B5B77-DDBD-E26E-6BF0-3D4F16B7ACE8}"/>
              </a:ext>
            </a:extLst>
          </p:cNvPr>
          <p:cNvSpPr>
            <a:spLocks noGrp="1"/>
          </p:cNvSpPr>
          <p:nvPr>
            <p:ph type="ftr" sz="quarter" idx="11"/>
          </p:nvPr>
        </p:nvSpPr>
        <p:spPr/>
        <p:txBody>
          <a:bodyPr/>
          <a:lstStyle/>
          <a:p>
            <a:r>
              <a:rPr lang="en-US" dirty="0"/>
              <a:t>Kaushik Ram </a:t>
            </a:r>
            <a:r>
              <a:rPr lang="en-US" dirty="0" err="1"/>
              <a:t>Koteshwar</a:t>
            </a:r>
            <a:r>
              <a:rPr lang="en-US" dirty="0"/>
              <a:t> Venna </a:t>
            </a:r>
          </a:p>
        </p:txBody>
      </p:sp>
      <p:sp>
        <p:nvSpPr>
          <p:cNvPr id="6" name="Slide Number Placeholder 5">
            <a:extLst>
              <a:ext uri="{FF2B5EF4-FFF2-40B4-BE49-F238E27FC236}">
                <a16:creationId xmlns:a16="http://schemas.microsoft.com/office/drawing/2014/main" id="{3C5CDB49-40E3-2250-5020-21ADA83E08E1}"/>
              </a:ext>
            </a:extLst>
          </p:cNvPr>
          <p:cNvSpPr>
            <a:spLocks noGrp="1"/>
          </p:cNvSpPr>
          <p:nvPr>
            <p:ph type="sldNum" sz="quarter" idx="12"/>
          </p:nvPr>
        </p:nvSpPr>
        <p:spPr/>
        <p:txBody>
          <a:bodyPr/>
          <a:lstStyle/>
          <a:p>
            <a:fld id="{4960BC3A-907D-471D-B4B8-5715F3261F5F}" type="slidenum">
              <a:rPr lang="en-US" smtClean="0"/>
              <a:t>4</a:t>
            </a:fld>
            <a:endParaRPr lang="en-US"/>
          </a:p>
        </p:txBody>
      </p:sp>
    </p:spTree>
    <p:extLst>
      <p:ext uri="{BB962C8B-B14F-4D97-AF65-F5344CB8AC3E}">
        <p14:creationId xmlns:p14="http://schemas.microsoft.com/office/powerpoint/2010/main" val="55950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76CAF697-6DE3-7DD4-4A6F-1A8DB69D1BB0}"/>
              </a:ext>
            </a:extLst>
          </p:cNvPr>
          <p:cNvSpPr>
            <a:spLocks noGrp="1"/>
          </p:cNvSpPr>
          <p:nvPr>
            <p:ph type="title"/>
          </p:nvPr>
        </p:nvSpPr>
        <p:spPr>
          <a:xfrm rot="16200000">
            <a:off x="-1325880" y="1947672"/>
            <a:ext cx="5961888" cy="2788920"/>
          </a:xfrm>
        </p:spPr>
        <p:txBody>
          <a:bodyPr anchor="ctr">
            <a:normAutofit/>
          </a:bodyPr>
          <a:lstStyle/>
          <a:p>
            <a:r>
              <a:rPr lang="en-US" sz="4800" b="1">
                <a:solidFill>
                  <a:schemeClr val="bg1"/>
                </a:solidFill>
                <a:effectLst>
                  <a:outerShdw blurRad="38100" dist="38100" dir="2700000" algn="tl">
                    <a:srgbClr val="000000">
                      <a:alpha val="43137"/>
                    </a:srgbClr>
                  </a:outerShdw>
                </a:effectLst>
              </a:rPr>
              <a:t>Problem</a:t>
            </a:r>
            <a:r>
              <a:rPr lang="en-US" sz="4800">
                <a:solidFill>
                  <a:schemeClr val="bg1"/>
                </a:solidFill>
              </a:rPr>
              <a:t> </a:t>
            </a:r>
            <a:r>
              <a:rPr lang="en-US" sz="4800" b="1">
                <a:solidFill>
                  <a:schemeClr val="bg1"/>
                </a:solidFill>
                <a:effectLst>
                  <a:outerShdw blurRad="38100" dist="38100" dir="2700000" algn="tl">
                    <a:srgbClr val="000000">
                      <a:alpha val="43137"/>
                    </a:srgbClr>
                  </a:outerShdw>
                </a:effectLst>
              </a:rPr>
              <a:t>Definition</a:t>
            </a:r>
          </a:p>
        </p:txBody>
      </p:sp>
      <p:graphicFrame>
        <p:nvGraphicFramePr>
          <p:cNvPr id="5" name="Content Placeholder 2">
            <a:extLst>
              <a:ext uri="{FF2B5EF4-FFF2-40B4-BE49-F238E27FC236}">
                <a16:creationId xmlns:a16="http://schemas.microsoft.com/office/drawing/2014/main" id="{1F98A547-A798-36F3-824A-A72F7FCC565B}"/>
              </a:ext>
            </a:extLst>
          </p:cNvPr>
          <p:cNvGraphicFramePr>
            <a:graphicFrameLocks noGrp="1"/>
          </p:cNvGraphicFramePr>
          <p:nvPr>
            <p:ph idx="1"/>
            <p:extLst>
              <p:ext uri="{D42A27DB-BD31-4B8C-83A1-F6EECF244321}">
                <p14:modId xmlns:p14="http://schemas.microsoft.com/office/powerpoint/2010/main" val="4113321401"/>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Footer Placeholder 5">
            <a:extLst>
              <a:ext uri="{FF2B5EF4-FFF2-40B4-BE49-F238E27FC236}">
                <a16:creationId xmlns:a16="http://schemas.microsoft.com/office/drawing/2014/main" id="{F34FA5F3-8954-2BDF-E76C-F91046FF7A6C}"/>
              </a:ext>
            </a:extLst>
          </p:cNvPr>
          <p:cNvSpPr>
            <a:spLocks noGrp="1"/>
          </p:cNvSpPr>
          <p:nvPr>
            <p:ph type="ftr" sz="quarter" idx="11"/>
          </p:nvPr>
        </p:nvSpPr>
        <p:spPr/>
        <p:txBody>
          <a:bodyPr/>
          <a:lstStyle/>
          <a:p>
            <a:r>
              <a:rPr lang="en-US" dirty="0"/>
              <a:t>Kaushik Ram </a:t>
            </a:r>
            <a:r>
              <a:rPr lang="en-US" dirty="0" err="1"/>
              <a:t>Koteshwar</a:t>
            </a:r>
            <a:r>
              <a:rPr lang="en-US" dirty="0"/>
              <a:t> Venna </a:t>
            </a:r>
          </a:p>
        </p:txBody>
      </p:sp>
      <p:sp>
        <p:nvSpPr>
          <p:cNvPr id="7" name="Slide Number Placeholder 6">
            <a:extLst>
              <a:ext uri="{FF2B5EF4-FFF2-40B4-BE49-F238E27FC236}">
                <a16:creationId xmlns:a16="http://schemas.microsoft.com/office/drawing/2014/main" id="{A61C15CE-92E1-F055-36C7-A40224C608FD}"/>
              </a:ext>
            </a:extLst>
          </p:cNvPr>
          <p:cNvSpPr>
            <a:spLocks noGrp="1"/>
          </p:cNvSpPr>
          <p:nvPr>
            <p:ph type="sldNum" sz="quarter" idx="12"/>
          </p:nvPr>
        </p:nvSpPr>
        <p:spPr/>
        <p:txBody>
          <a:bodyPr/>
          <a:lstStyle/>
          <a:p>
            <a:fld id="{4960BC3A-907D-471D-B4B8-5715F3261F5F}" type="slidenum">
              <a:rPr lang="en-US" smtClean="0"/>
              <a:t>5</a:t>
            </a:fld>
            <a:endParaRPr lang="en-US"/>
          </a:p>
        </p:txBody>
      </p:sp>
    </p:spTree>
    <p:extLst>
      <p:ext uri="{BB962C8B-B14F-4D97-AF65-F5344CB8AC3E}">
        <p14:creationId xmlns:p14="http://schemas.microsoft.com/office/powerpoint/2010/main" val="74464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Fill">
            <a:extLst>
              <a:ext uri="{FF2B5EF4-FFF2-40B4-BE49-F238E27FC236}">
                <a16:creationId xmlns:a16="http://schemas.microsoft.com/office/drawing/2014/main" id="{44D65982-4F00-4330-8DAA-DE6A9E4D6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lor Cover">
            <a:extLst>
              <a:ext uri="{FF2B5EF4-FFF2-40B4-BE49-F238E27FC236}">
                <a16:creationId xmlns:a16="http://schemas.microsoft.com/office/drawing/2014/main" id="{009115B9-5BFD-478D-9C87-29ADB3AF17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8D57F946-2E03-4DE1-91F8-25BEDC6635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2"/>
            <a:ext cx="3468234" cy="6858000"/>
            <a:chOff x="651279" y="598259"/>
            <a:chExt cx="10889442" cy="5680742"/>
          </a:xfrm>
        </p:grpSpPr>
        <p:sp>
          <p:nvSpPr>
            <p:cNvPr id="30" name="Color">
              <a:extLst>
                <a:ext uri="{FF2B5EF4-FFF2-40B4-BE49-F238E27FC236}">
                  <a16:creationId xmlns:a16="http://schemas.microsoft.com/office/drawing/2014/main" id="{1598881B-E007-4AAF-BA50-0AD618219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Color">
              <a:extLst>
                <a:ext uri="{FF2B5EF4-FFF2-40B4-BE49-F238E27FC236}">
                  <a16:creationId xmlns:a16="http://schemas.microsoft.com/office/drawing/2014/main" id="{87A6DD9E-16A5-46AE-A522-D46D6BEDF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 name="Group 1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2" name="Freeform: Shape 31">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6" name="Freeform: Shape 35">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7" name="Freeform: Shape 36">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8" name="Freeform: Shape 37">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6A5E0A0D-C146-CB30-9EEC-534CC6211F3E}"/>
              </a:ext>
            </a:extLst>
          </p:cNvPr>
          <p:cNvSpPr>
            <a:spLocks noGrp="1"/>
          </p:cNvSpPr>
          <p:nvPr>
            <p:ph type="title"/>
          </p:nvPr>
        </p:nvSpPr>
        <p:spPr>
          <a:xfrm rot="16200000">
            <a:off x="-1325880" y="1947672"/>
            <a:ext cx="5961888" cy="2788920"/>
          </a:xfrm>
        </p:spPr>
        <p:txBody>
          <a:bodyPr anchor="ctr">
            <a:normAutofit/>
          </a:bodyPr>
          <a:lstStyle/>
          <a:p>
            <a:r>
              <a:rPr lang="en-US" sz="4800" b="1">
                <a:solidFill>
                  <a:schemeClr val="bg1"/>
                </a:solidFill>
                <a:effectLst>
                  <a:outerShdw blurRad="38100" dist="38100" dir="2700000" algn="tl">
                    <a:srgbClr val="000000">
                      <a:alpha val="43137"/>
                    </a:srgbClr>
                  </a:outerShdw>
                </a:effectLst>
              </a:rPr>
              <a:t>Overview</a:t>
            </a:r>
            <a:r>
              <a:rPr lang="en-US" sz="4800">
                <a:solidFill>
                  <a:schemeClr val="bg1"/>
                </a:solidFill>
              </a:rPr>
              <a:t> </a:t>
            </a:r>
          </a:p>
        </p:txBody>
      </p:sp>
      <p:sp>
        <p:nvSpPr>
          <p:cNvPr id="7" name="Content Placeholder 6">
            <a:extLst>
              <a:ext uri="{FF2B5EF4-FFF2-40B4-BE49-F238E27FC236}">
                <a16:creationId xmlns:a16="http://schemas.microsoft.com/office/drawing/2014/main" id="{EEC34A93-34A1-596C-666A-0CE3CF9D0181}"/>
              </a:ext>
            </a:extLst>
          </p:cNvPr>
          <p:cNvSpPr>
            <a:spLocks noGrp="1"/>
          </p:cNvSpPr>
          <p:nvPr>
            <p:ph idx="1"/>
          </p:nvPr>
        </p:nvSpPr>
        <p:spPr>
          <a:xfrm>
            <a:off x="4071068" y="841247"/>
            <a:ext cx="6877878" cy="5120640"/>
          </a:xfrm>
        </p:spPr>
        <p:txBody>
          <a:bodyPr anchor="ctr">
            <a:normAutofit/>
          </a:bodyPr>
          <a:lstStyle/>
          <a:p>
            <a:pPr marL="0" marR="0" lvl="0" indent="0" defTabSz="914400" rtl="0" eaLnBrk="0" fontAlgn="base" latinLnBrk="0" hangingPunct="0">
              <a:spcBef>
                <a:spcPct val="0"/>
              </a:spcBef>
              <a:spcAft>
                <a:spcPct val="0"/>
              </a:spcAft>
              <a:buClrTx/>
              <a:buSzTx/>
              <a:buFontTx/>
              <a:buChar char="•"/>
              <a:tabLst/>
            </a:pPr>
            <a:r>
              <a:rPr kumimoji="0" lang="en-US" altLang="en-US" sz="2100" b="1" i="0" u="none" strike="noStrike" cap="none" normalizeH="0" baseline="0" dirty="0">
                <a:ln>
                  <a:noFill/>
                </a:ln>
                <a:effectLst/>
              </a:rPr>
              <a:t>Domains</a:t>
            </a:r>
            <a:r>
              <a:rPr kumimoji="0" lang="en-US" altLang="en-US" sz="2100" b="0" i="0" u="none" strike="noStrike" cap="none" normalizeH="0" baseline="0" dirty="0">
                <a:ln>
                  <a:noFill/>
                </a:ln>
                <a:effectLst/>
              </a:rPr>
              <a:t>: Cloud computing, IoT, Formal Verification (LTL), and Machine Learning.</a:t>
            </a:r>
          </a:p>
          <a:p>
            <a:pPr marL="0" marR="0" lvl="0" indent="0" defTabSz="914400" rtl="0" eaLnBrk="0" fontAlgn="base" latinLnBrk="0" hangingPunct="0">
              <a:spcBef>
                <a:spcPct val="0"/>
              </a:spcBef>
              <a:spcAft>
                <a:spcPct val="0"/>
              </a:spcAft>
              <a:buClrTx/>
              <a:buSzTx/>
              <a:buFontTx/>
              <a:buChar char="•"/>
              <a:tabLst/>
            </a:pPr>
            <a:endParaRPr kumimoji="0" lang="en-US" altLang="en-US" sz="2100" b="0" i="0" u="none" strike="noStrike" cap="none" normalizeH="0" baseline="0" dirty="0">
              <a:ln>
                <a:noFill/>
              </a:ln>
              <a:effectLst/>
            </a:endParaRPr>
          </a:p>
          <a:p>
            <a:pPr marL="0" marR="0" lvl="0" indent="0" defTabSz="914400" rtl="0" eaLnBrk="0" fontAlgn="base" latinLnBrk="0" hangingPunct="0">
              <a:spcBef>
                <a:spcPct val="0"/>
              </a:spcBef>
              <a:spcAft>
                <a:spcPct val="0"/>
              </a:spcAft>
              <a:buClrTx/>
              <a:buSzTx/>
              <a:buFontTx/>
              <a:buChar char="•"/>
              <a:tabLst/>
            </a:pPr>
            <a:r>
              <a:rPr kumimoji="0" lang="en-US" altLang="en-US" sz="2100" b="1" i="0" u="none" strike="noStrike" cap="none" normalizeH="0" baseline="0" dirty="0">
                <a:ln>
                  <a:noFill/>
                </a:ln>
                <a:effectLst/>
              </a:rPr>
              <a:t>Data Collection</a:t>
            </a:r>
            <a:r>
              <a:rPr kumimoji="0" lang="en-US" altLang="en-US" sz="2100" b="0" i="0" u="none" strike="noStrike" cap="none" normalizeH="0" baseline="0" dirty="0">
                <a:ln>
                  <a:noFill/>
                </a:ln>
                <a:effectLst/>
              </a:rPr>
              <a:t>: Sensors gather temperature, humidity, and soil moisture data.</a:t>
            </a:r>
          </a:p>
          <a:p>
            <a:pPr marL="0" marR="0" lvl="0" indent="0" defTabSz="914400" rtl="0" eaLnBrk="0" fontAlgn="base" latinLnBrk="0" hangingPunct="0">
              <a:spcBef>
                <a:spcPct val="0"/>
              </a:spcBef>
              <a:spcAft>
                <a:spcPct val="0"/>
              </a:spcAft>
              <a:buClrTx/>
              <a:buSzTx/>
              <a:buFontTx/>
              <a:buChar char="•"/>
              <a:tabLst/>
            </a:pPr>
            <a:endParaRPr kumimoji="0" lang="en-US" altLang="en-US" sz="2100" b="0" i="0" u="none" strike="noStrike" cap="none" normalizeH="0" baseline="0" dirty="0">
              <a:ln>
                <a:noFill/>
              </a:ln>
              <a:effectLst/>
            </a:endParaRPr>
          </a:p>
          <a:p>
            <a:pPr marL="0" marR="0" lvl="0" indent="0" defTabSz="914400" rtl="0" eaLnBrk="0" fontAlgn="base" latinLnBrk="0" hangingPunct="0">
              <a:spcBef>
                <a:spcPct val="0"/>
              </a:spcBef>
              <a:spcAft>
                <a:spcPct val="0"/>
              </a:spcAft>
              <a:buClrTx/>
              <a:buSzTx/>
              <a:buFontTx/>
              <a:buChar char="•"/>
              <a:tabLst/>
            </a:pPr>
            <a:r>
              <a:rPr kumimoji="0" lang="en-US" altLang="en-US" sz="2100" b="1" i="0" u="none" strike="noStrike" cap="none" normalizeH="0" baseline="0" dirty="0">
                <a:ln>
                  <a:noFill/>
                </a:ln>
                <a:effectLst/>
              </a:rPr>
              <a:t>Visualization &amp; Analysis</a:t>
            </a:r>
            <a:r>
              <a:rPr kumimoji="0" lang="en-US" altLang="en-US" sz="2100" b="0" i="0" u="none" strike="noStrike" cap="none" normalizeH="0" baseline="0" dirty="0">
                <a:ln>
                  <a:noFill/>
                </a:ln>
                <a:effectLst/>
              </a:rPr>
              <a:t>: Data is sent to the </a:t>
            </a:r>
            <a:r>
              <a:rPr kumimoji="0" lang="en-US" altLang="en-US" sz="2100" b="0" i="0" u="none" strike="noStrike" cap="none" normalizeH="0" baseline="0" dirty="0" err="1">
                <a:ln>
                  <a:noFill/>
                </a:ln>
                <a:effectLst/>
              </a:rPr>
              <a:t>ThingSpeak</a:t>
            </a:r>
            <a:r>
              <a:rPr kumimoji="0" lang="en-US" altLang="en-US" sz="2100" b="0" i="0" u="none" strike="noStrike" cap="none" normalizeH="0" baseline="0" dirty="0">
                <a:ln>
                  <a:noFill/>
                </a:ln>
                <a:effectLst/>
              </a:rPr>
              <a:t> cloud platform for visualization and analysis.</a:t>
            </a:r>
          </a:p>
          <a:p>
            <a:pPr marL="0" marR="0" lvl="0" indent="0" defTabSz="914400" rtl="0" eaLnBrk="0" fontAlgn="base" latinLnBrk="0" hangingPunct="0">
              <a:spcBef>
                <a:spcPct val="0"/>
              </a:spcBef>
              <a:spcAft>
                <a:spcPct val="0"/>
              </a:spcAft>
              <a:buClrTx/>
              <a:buSzTx/>
              <a:buFontTx/>
              <a:buChar char="•"/>
              <a:tabLst/>
            </a:pPr>
            <a:endParaRPr kumimoji="0" lang="en-US" altLang="en-US" sz="2100" b="0" i="0" u="none" strike="noStrike" cap="none" normalizeH="0" baseline="0" dirty="0">
              <a:ln>
                <a:noFill/>
              </a:ln>
              <a:effectLst/>
            </a:endParaRPr>
          </a:p>
          <a:p>
            <a:pPr marL="0" marR="0" lvl="0" indent="0" defTabSz="914400" rtl="0" eaLnBrk="0" fontAlgn="base" latinLnBrk="0" hangingPunct="0">
              <a:spcBef>
                <a:spcPct val="0"/>
              </a:spcBef>
              <a:spcAft>
                <a:spcPct val="0"/>
              </a:spcAft>
              <a:buClrTx/>
              <a:buSzTx/>
              <a:buFontTx/>
              <a:buChar char="•"/>
              <a:tabLst/>
            </a:pPr>
            <a:r>
              <a:rPr kumimoji="0" lang="en-US" altLang="en-US" sz="2100" b="1" i="0" u="none" strike="noStrike" cap="none" normalizeH="0" baseline="0" dirty="0">
                <a:ln>
                  <a:noFill/>
                </a:ln>
                <a:effectLst/>
              </a:rPr>
              <a:t>Alerts &amp; Automation</a:t>
            </a:r>
            <a:r>
              <a:rPr kumimoji="0" lang="en-US" altLang="en-US" sz="2100" b="0" i="0" u="none" strike="noStrike" cap="none" normalizeH="0" baseline="0" dirty="0">
                <a:ln>
                  <a:noFill/>
                </a:ln>
                <a:effectLst/>
              </a:rPr>
              <a:t>: A formal verification LTL model monitors the data, and if values drop below a cutoff, it automatically triggers irrigation.</a:t>
            </a:r>
          </a:p>
          <a:p>
            <a:pPr marL="0" marR="0" lvl="0" indent="0" defTabSz="914400" rtl="0" eaLnBrk="0" fontAlgn="base" latinLnBrk="0" hangingPunct="0">
              <a:spcBef>
                <a:spcPct val="0"/>
              </a:spcBef>
              <a:spcAft>
                <a:spcPct val="0"/>
              </a:spcAft>
              <a:buClrTx/>
              <a:buSzTx/>
              <a:buFontTx/>
              <a:buChar char="•"/>
              <a:tabLst/>
            </a:pPr>
            <a:endParaRPr kumimoji="0" lang="en-US" altLang="en-US" sz="2100" b="0" i="0" u="none" strike="noStrike" cap="none" normalizeH="0" baseline="0" dirty="0">
              <a:ln>
                <a:noFill/>
              </a:ln>
              <a:effectLst/>
            </a:endParaRPr>
          </a:p>
          <a:p>
            <a:pPr marL="0" marR="0" lvl="0" indent="0" defTabSz="914400" rtl="0" eaLnBrk="0" fontAlgn="base" latinLnBrk="0" hangingPunct="0">
              <a:spcBef>
                <a:spcPct val="0"/>
              </a:spcBef>
              <a:spcAft>
                <a:spcPct val="0"/>
              </a:spcAft>
              <a:buClrTx/>
              <a:buSzTx/>
              <a:buFontTx/>
              <a:buChar char="•"/>
              <a:tabLst/>
            </a:pPr>
            <a:r>
              <a:rPr kumimoji="0" lang="en-US" altLang="en-US" sz="2100" b="1" i="0" u="none" strike="noStrike" cap="none" normalizeH="0" baseline="0" dirty="0">
                <a:ln>
                  <a:noFill/>
                </a:ln>
                <a:effectLst/>
              </a:rPr>
              <a:t>Plant Disease Detection</a:t>
            </a:r>
            <a:r>
              <a:rPr kumimoji="0" lang="en-US" altLang="en-US" sz="2100" b="0" i="0" u="none" strike="noStrike" cap="none" normalizeH="0" baseline="0" dirty="0">
                <a:ln>
                  <a:noFill/>
                </a:ln>
                <a:effectLst/>
              </a:rPr>
              <a:t>: Images of plants are uploaded to detect diseases using machine learning techniques. </a:t>
            </a:r>
          </a:p>
          <a:p>
            <a:pPr marL="0" indent="0">
              <a:buNone/>
            </a:pPr>
            <a:endParaRPr lang="en-US" sz="2100" dirty="0"/>
          </a:p>
        </p:txBody>
      </p:sp>
      <p:sp>
        <p:nvSpPr>
          <p:cNvPr id="8" name="Footer Placeholder 7">
            <a:extLst>
              <a:ext uri="{FF2B5EF4-FFF2-40B4-BE49-F238E27FC236}">
                <a16:creationId xmlns:a16="http://schemas.microsoft.com/office/drawing/2014/main" id="{1F3DB5CB-53A3-A892-70D5-9B1A9D3BDFA8}"/>
              </a:ext>
            </a:extLst>
          </p:cNvPr>
          <p:cNvSpPr>
            <a:spLocks noGrp="1"/>
          </p:cNvSpPr>
          <p:nvPr>
            <p:ph type="ftr" sz="quarter" idx="11"/>
          </p:nvPr>
        </p:nvSpPr>
        <p:spPr/>
        <p:txBody>
          <a:bodyPr/>
          <a:lstStyle/>
          <a:p>
            <a:r>
              <a:rPr lang="en-US"/>
              <a:t>Sumanth Kumar Sivadi</a:t>
            </a:r>
          </a:p>
        </p:txBody>
      </p:sp>
      <p:sp>
        <p:nvSpPr>
          <p:cNvPr id="10" name="Slide Number Placeholder 9">
            <a:extLst>
              <a:ext uri="{FF2B5EF4-FFF2-40B4-BE49-F238E27FC236}">
                <a16:creationId xmlns:a16="http://schemas.microsoft.com/office/drawing/2014/main" id="{0771BF29-8BF3-6DF8-F4E2-D2C90D3B412C}"/>
              </a:ext>
            </a:extLst>
          </p:cNvPr>
          <p:cNvSpPr>
            <a:spLocks noGrp="1"/>
          </p:cNvSpPr>
          <p:nvPr>
            <p:ph type="sldNum" sz="quarter" idx="12"/>
          </p:nvPr>
        </p:nvSpPr>
        <p:spPr/>
        <p:txBody>
          <a:bodyPr/>
          <a:lstStyle/>
          <a:p>
            <a:fld id="{4960BC3A-907D-471D-B4B8-5715F3261F5F}" type="slidenum">
              <a:rPr lang="en-US" smtClean="0"/>
              <a:t>6</a:t>
            </a:fld>
            <a:endParaRPr lang="en-US"/>
          </a:p>
        </p:txBody>
      </p:sp>
    </p:spTree>
    <p:extLst>
      <p:ext uri="{BB962C8B-B14F-4D97-AF65-F5344CB8AC3E}">
        <p14:creationId xmlns:p14="http://schemas.microsoft.com/office/powerpoint/2010/main" val="2139144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Fill">
            <a:extLst>
              <a:ext uri="{FF2B5EF4-FFF2-40B4-BE49-F238E27FC236}">
                <a16:creationId xmlns:a16="http://schemas.microsoft.com/office/drawing/2014/main" id="{44D65982-4F00-4330-8DAA-DE6A9E4D6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lor Cover">
            <a:extLst>
              <a:ext uri="{FF2B5EF4-FFF2-40B4-BE49-F238E27FC236}">
                <a16:creationId xmlns:a16="http://schemas.microsoft.com/office/drawing/2014/main" id="{009115B9-5BFD-478D-9C87-29ADB3AF17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8D57F946-2E03-4DE1-91F8-25BEDC6635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2"/>
            <a:ext cx="3468234" cy="6858000"/>
            <a:chOff x="651279" y="598259"/>
            <a:chExt cx="10889442" cy="5680742"/>
          </a:xfrm>
        </p:grpSpPr>
        <p:sp>
          <p:nvSpPr>
            <p:cNvPr id="13" name="Color">
              <a:extLst>
                <a:ext uri="{FF2B5EF4-FFF2-40B4-BE49-F238E27FC236}">
                  <a16:creationId xmlns:a16="http://schemas.microsoft.com/office/drawing/2014/main" id="{1598881B-E007-4AAF-BA50-0AD618219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lor">
              <a:extLst>
                <a:ext uri="{FF2B5EF4-FFF2-40B4-BE49-F238E27FC236}">
                  <a16:creationId xmlns:a16="http://schemas.microsoft.com/office/drawing/2014/main" id="{87A6DD9E-16A5-46AE-A522-D46D6BEDF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7" name="Freeform: Shape 16">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AD35C005-D302-9652-D6F1-AB1CC1A5B422}"/>
              </a:ext>
            </a:extLst>
          </p:cNvPr>
          <p:cNvSpPr>
            <a:spLocks noGrp="1"/>
          </p:cNvSpPr>
          <p:nvPr>
            <p:ph type="title"/>
          </p:nvPr>
        </p:nvSpPr>
        <p:spPr>
          <a:xfrm rot="16200000">
            <a:off x="-1325880" y="1947672"/>
            <a:ext cx="5961888" cy="2788920"/>
          </a:xfrm>
        </p:spPr>
        <p:txBody>
          <a:bodyPr anchor="ctr">
            <a:normAutofit/>
          </a:bodyPr>
          <a:lstStyle/>
          <a:p>
            <a:r>
              <a:rPr lang="en-US" sz="4800" b="1" dirty="0">
                <a:solidFill>
                  <a:schemeClr val="bg1"/>
                </a:solidFill>
                <a:effectLst>
                  <a:outerShdw blurRad="38100" dist="38100" dir="2700000" algn="tl">
                    <a:srgbClr val="000000">
                      <a:alpha val="43137"/>
                    </a:srgbClr>
                  </a:outerShdw>
                </a:effectLst>
              </a:rPr>
              <a:t>Flow Chart</a:t>
            </a:r>
          </a:p>
        </p:txBody>
      </p:sp>
      <p:pic>
        <p:nvPicPr>
          <p:cNvPr id="5" name="Content Placeholder 4" descr="A diagram of a computer program">
            <a:extLst>
              <a:ext uri="{FF2B5EF4-FFF2-40B4-BE49-F238E27FC236}">
                <a16:creationId xmlns:a16="http://schemas.microsoft.com/office/drawing/2014/main" id="{5D3EF3B3-C177-6AF3-596C-CD37694469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8256" y="270092"/>
            <a:ext cx="7829471" cy="6200196"/>
          </a:xfrm>
          <a:prstGeom prst="rect">
            <a:avLst/>
          </a:prstGeom>
        </p:spPr>
      </p:pic>
      <p:sp>
        <p:nvSpPr>
          <p:cNvPr id="4" name="Footer Placeholder 3">
            <a:extLst>
              <a:ext uri="{FF2B5EF4-FFF2-40B4-BE49-F238E27FC236}">
                <a16:creationId xmlns:a16="http://schemas.microsoft.com/office/drawing/2014/main" id="{664DAF3A-4563-CF64-2448-AB5FDA917CB3}"/>
              </a:ext>
            </a:extLst>
          </p:cNvPr>
          <p:cNvSpPr>
            <a:spLocks noGrp="1"/>
          </p:cNvSpPr>
          <p:nvPr>
            <p:ph type="ftr" sz="quarter" idx="11"/>
          </p:nvPr>
        </p:nvSpPr>
        <p:spPr/>
        <p:txBody>
          <a:bodyPr/>
          <a:lstStyle/>
          <a:p>
            <a:r>
              <a:rPr lang="en-US"/>
              <a:t>Sumanth Kumar Sivadi</a:t>
            </a:r>
          </a:p>
        </p:txBody>
      </p:sp>
      <p:sp>
        <p:nvSpPr>
          <p:cNvPr id="6" name="Slide Number Placeholder 5">
            <a:extLst>
              <a:ext uri="{FF2B5EF4-FFF2-40B4-BE49-F238E27FC236}">
                <a16:creationId xmlns:a16="http://schemas.microsoft.com/office/drawing/2014/main" id="{BF55C19C-A863-B583-DC75-ABDA7EBD6CC5}"/>
              </a:ext>
            </a:extLst>
          </p:cNvPr>
          <p:cNvSpPr>
            <a:spLocks noGrp="1"/>
          </p:cNvSpPr>
          <p:nvPr>
            <p:ph type="sldNum" sz="quarter" idx="12"/>
          </p:nvPr>
        </p:nvSpPr>
        <p:spPr/>
        <p:txBody>
          <a:bodyPr/>
          <a:lstStyle/>
          <a:p>
            <a:fld id="{4960BC3A-907D-471D-B4B8-5715F3261F5F}" type="slidenum">
              <a:rPr lang="en-US" smtClean="0"/>
              <a:t>7</a:t>
            </a:fld>
            <a:endParaRPr lang="en-US"/>
          </a:p>
        </p:txBody>
      </p:sp>
    </p:spTree>
    <p:extLst>
      <p:ext uri="{BB962C8B-B14F-4D97-AF65-F5344CB8AC3E}">
        <p14:creationId xmlns:p14="http://schemas.microsoft.com/office/powerpoint/2010/main" val="2346607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Fill">
            <a:extLst>
              <a:ext uri="{FF2B5EF4-FFF2-40B4-BE49-F238E27FC236}">
                <a16:creationId xmlns:a16="http://schemas.microsoft.com/office/drawing/2014/main" id="{44D65982-4F00-4330-8DAA-DE6A9E4D6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lor Cover">
            <a:extLst>
              <a:ext uri="{FF2B5EF4-FFF2-40B4-BE49-F238E27FC236}">
                <a16:creationId xmlns:a16="http://schemas.microsoft.com/office/drawing/2014/main" id="{009115B9-5BFD-478D-9C87-29ADB3AF17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8D57F946-2E03-4DE1-91F8-25BEDC6635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2"/>
            <a:ext cx="3468234" cy="6858000"/>
            <a:chOff x="651279" y="598259"/>
            <a:chExt cx="10889442" cy="5680742"/>
          </a:xfrm>
        </p:grpSpPr>
        <p:sp>
          <p:nvSpPr>
            <p:cNvPr id="13" name="Color">
              <a:extLst>
                <a:ext uri="{FF2B5EF4-FFF2-40B4-BE49-F238E27FC236}">
                  <a16:creationId xmlns:a16="http://schemas.microsoft.com/office/drawing/2014/main" id="{1598881B-E007-4AAF-BA50-0AD618219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lor">
              <a:extLst>
                <a:ext uri="{FF2B5EF4-FFF2-40B4-BE49-F238E27FC236}">
                  <a16:creationId xmlns:a16="http://schemas.microsoft.com/office/drawing/2014/main" id="{87A6DD9E-16A5-46AE-A522-D46D6BEDF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7" name="Freeform: Shape 16">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AD35C005-D302-9652-D6F1-AB1CC1A5B422}"/>
              </a:ext>
            </a:extLst>
          </p:cNvPr>
          <p:cNvSpPr>
            <a:spLocks noGrp="1"/>
          </p:cNvSpPr>
          <p:nvPr>
            <p:ph type="title"/>
          </p:nvPr>
        </p:nvSpPr>
        <p:spPr>
          <a:xfrm rot="16200000">
            <a:off x="-1325880" y="1947672"/>
            <a:ext cx="5961888" cy="2788920"/>
          </a:xfrm>
        </p:spPr>
        <p:txBody>
          <a:bodyPr anchor="ctr">
            <a:normAutofit/>
          </a:bodyPr>
          <a:lstStyle/>
          <a:p>
            <a:r>
              <a:rPr lang="en-US" sz="4800" b="1" dirty="0">
                <a:solidFill>
                  <a:schemeClr val="bg1"/>
                </a:solidFill>
                <a:effectLst>
                  <a:outerShdw blurRad="38100" dist="38100" dir="2700000" algn="tl">
                    <a:srgbClr val="000000">
                      <a:alpha val="43137"/>
                    </a:srgbClr>
                  </a:outerShdw>
                </a:effectLst>
              </a:rPr>
              <a:t>Connections</a:t>
            </a:r>
          </a:p>
        </p:txBody>
      </p:sp>
      <p:sp>
        <p:nvSpPr>
          <p:cNvPr id="4" name="Footer Placeholder 3">
            <a:extLst>
              <a:ext uri="{FF2B5EF4-FFF2-40B4-BE49-F238E27FC236}">
                <a16:creationId xmlns:a16="http://schemas.microsoft.com/office/drawing/2014/main" id="{81897FD9-E601-5A5A-7EFA-F05EFF16A953}"/>
              </a:ext>
            </a:extLst>
          </p:cNvPr>
          <p:cNvSpPr>
            <a:spLocks noGrp="1"/>
          </p:cNvSpPr>
          <p:nvPr>
            <p:ph type="ftr" sz="quarter" idx="11"/>
          </p:nvPr>
        </p:nvSpPr>
        <p:spPr/>
        <p:txBody>
          <a:bodyPr/>
          <a:lstStyle/>
          <a:p>
            <a:r>
              <a:rPr lang="en-US"/>
              <a:t>Sumanth Kumar Sivadi</a:t>
            </a:r>
          </a:p>
        </p:txBody>
      </p:sp>
      <p:sp>
        <p:nvSpPr>
          <p:cNvPr id="5" name="Slide Number Placeholder 4">
            <a:extLst>
              <a:ext uri="{FF2B5EF4-FFF2-40B4-BE49-F238E27FC236}">
                <a16:creationId xmlns:a16="http://schemas.microsoft.com/office/drawing/2014/main" id="{2A0DB5AA-7F6F-53A9-E5EA-A6FD9017EBF0}"/>
              </a:ext>
            </a:extLst>
          </p:cNvPr>
          <p:cNvSpPr>
            <a:spLocks noGrp="1"/>
          </p:cNvSpPr>
          <p:nvPr>
            <p:ph type="sldNum" sz="quarter" idx="12"/>
          </p:nvPr>
        </p:nvSpPr>
        <p:spPr/>
        <p:txBody>
          <a:bodyPr/>
          <a:lstStyle/>
          <a:p>
            <a:fld id="{4960BC3A-907D-471D-B4B8-5715F3261F5F}" type="slidenum">
              <a:rPr lang="en-US" smtClean="0"/>
              <a:t>8</a:t>
            </a:fld>
            <a:endParaRPr lang="en-US"/>
          </a:p>
        </p:txBody>
      </p:sp>
      <p:pic>
        <p:nvPicPr>
          <p:cNvPr id="25" name="Content Placeholder 24" descr="A computer with a circuit board and a plant on a table&#10;&#10;Description automatically generated">
            <a:extLst>
              <a:ext uri="{FF2B5EF4-FFF2-40B4-BE49-F238E27FC236}">
                <a16:creationId xmlns:a16="http://schemas.microsoft.com/office/drawing/2014/main" id="{6B30DEC1-6432-E73F-B35B-9C3A181DAB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93016" y="387540"/>
            <a:ext cx="4001937" cy="3001453"/>
          </a:xfrm>
        </p:spPr>
      </p:pic>
      <p:pic>
        <p:nvPicPr>
          <p:cNvPr id="28" name="Picture 27" descr="A circuit board with wires connected to it&#10;&#10;Description automatically generated">
            <a:extLst>
              <a:ext uri="{FF2B5EF4-FFF2-40B4-BE49-F238E27FC236}">
                <a16:creationId xmlns:a16="http://schemas.microsoft.com/office/drawing/2014/main" id="{55CAE71B-24E9-E3FD-7920-27FF198C5C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3005" y="387540"/>
            <a:ext cx="4105103" cy="3001453"/>
          </a:xfrm>
          <a:prstGeom prst="rect">
            <a:avLst/>
          </a:prstGeom>
        </p:spPr>
      </p:pic>
      <p:pic>
        <p:nvPicPr>
          <p:cNvPr id="32" name="Picture 31" descr="A screenshot of a computer&#10;&#10;Description automatically generated">
            <a:extLst>
              <a:ext uri="{FF2B5EF4-FFF2-40B4-BE49-F238E27FC236}">
                <a16:creationId xmlns:a16="http://schemas.microsoft.com/office/drawing/2014/main" id="{2A16811D-8E3A-6880-D94B-CE035991F8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2715" y="3566160"/>
            <a:ext cx="8415393" cy="2790190"/>
          </a:xfrm>
          <a:prstGeom prst="rect">
            <a:avLst/>
          </a:prstGeom>
        </p:spPr>
      </p:pic>
    </p:spTree>
    <p:extLst>
      <p:ext uri="{BB962C8B-B14F-4D97-AF65-F5344CB8AC3E}">
        <p14:creationId xmlns:p14="http://schemas.microsoft.com/office/powerpoint/2010/main" val="8536260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Fill">
            <a:extLst>
              <a:ext uri="{FF2B5EF4-FFF2-40B4-BE49-F238E27FC236}">
                <a16:creationId xmlns:a16="http://schemas.microsoft.com/office/drawing/2014/main" id="{44D65982-4F00-4330-8DAA-DE6A9E4D6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lor Cover">
            <a:extLst>
              <a:ext uri="{FF2B5EF4-FFF2-40B4-BE49-F238E27FC236}">
                <a16:creationId xmlns:a16="http://schemas.microsoft.com/office/drawing/2014/main" id="{009115B9-5BFD-478D-9C87-29ADB3AF17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8D57F946-2E03-4DE1-91F8-25BEDC6635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2"/>
            <a:ext cx="3468234" cy="6858000"/>
            <a:chOff x="651279" y="598259"/>
            <a:chExt cx="10889442" cy="5680742"/>
          </a:xfrm>
        </p:grpSpPr>
        <p:sp>
          <p:nvSpPr>
            <p:cNvPr id="13" name="Color">
              <a:extLst>
                <a:ext uri="{FF2B5EF4-FFF2-40B4-BE49-F238E27FC236}">
                  <a16:creationId xmlns:a16="http://schemas.microsoft.com/office/drawing/2014/main" id="{1598881B-E007-4AAF-BA50-0AD618219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lor">
              <a:extLst>
                <a:ext uri="{FF2B5EF4-FFF2-40B4-BE49-F238E27FC236}">
                  <a16:creationId xmlns:a16="http://schemas.microsoft.com/office/drawing/2014/main" id="{87A6DD9E-16A5-46AE-A522-D46D6BEDF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7" name="Freeform: Shape 16">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345F8E15-19D4-8C0A-3D63-4C8F34A0C54D}"/>
              </a:ext>
            </a:extLst>
          </p:cNvPr>
          <p:cNvSpPr>
            <a:spLocks noGrp="1"/>
          </p:cNvSpPr>
          <p:nvPr>
            <p:ph type="title"/>
          </p:nvPr>
        </p:nvSpPr>
        <p:spPr>
          <a:xfrm rot="16200000">
            <a:off x="-1325880" y="1947672"/>
            <a:ext cx="5961888" cy="2788920"/>
          </a:xfrm>
        </p:spPr>
        <p:txBody>
          <a:bodyPr anchor="ctr">
            <a:normAutofit/>
          </a:bodyPr>
          <a:lstStyle/>
          <a:p>
            <a:r>
              <a:rPr lang="en-US" sz="4800" b="1" dirty="0">
                <a:solidFill>
                  <a:schemeClr val="bg1"/>
                </a:solidFill>
                <a:effectLst>
                  <a:outerShdw blurRad="38100" dist="38100" dir="2700000" algn="tl">
                    <a:srgbClr val="000000">
                      <a:alpha val="43137"/>
                    </a:srgbClr>
                  </a:outerShdw>
                </a:effectLst>
              </a:rPr>
              <a:t>Updates</a:t>
            </a:r>
          </a:p>
        </p:txBody>
      </p:sp>
      <p:sp>
        <p:nvSpPr>
          <p:cNvPr id="3" name="Content Placeholder 2">
            <a:extLst>
              <a:ext uri="{FF2B5EF4-FFF2-40B4-BE49-F238E27FC236}">
                <a16:creationId xmlns:a16="http://schemas.microsoft.com/office/drawing/2014/main" id="{FBDD12C5-B657-BA7A-9D10-17CFB7C2FAC9}"/>
              </a:ext>
            </a:extLst>
          </p:cNvPr>
          <p:cNvSpPr>
            <a:spLocks noGrp="1"/>
          </p:cNvSpPr>
          <p:nvPr>
            <p:ph idx="1"/>
          </p:nvPr>
        </p:nvSpPr>
        <p:spPr>
          <a:xfrm>
            <a:off x="4071068" y="841247"/>
            <a:ext cx="6877878" cy="5120640"/>
          </a:xfrm>
        </p:spPr>
        <p:txBody>
          <a:bodyPr anchor="ctr">
            <a:normAutofit lnSpcReduction="10000"/>
          </a:bodyPr>
          <a:lstStyle/>
          <a:p>
            <a:pPr marL="0" marR="0" lvl="0" indent="0" defTabSz="914400" rtl="0" eaLnBrk="0" fontAlgn="base" latinLnBrk="0" hangingPunct="0">
              <a:spcBef>
                <a:spcPct val="0"/>
              </a:spcBef>
              <a:spcAft>
                <a:spcPct val="0"/>
              </a:spcAft>
              <a:buClrTx/>
              <a:buSzTx/>
              <a:buFontTx/>
              <a:buNone/>
              <a:tabLst/>
            </a:pPr>
            <a:r>
              <a:rPr kumimoji="0" lang="en-US" altLang="en-US" sz="2100" b="1" i="0" u="none" strike="noStrike" cap="none" normalizeH="0" baseline="0" dirty="0">
                <a:ln>
                  <a:noFill/>
                </a:ln>
                <a:effectLst/>
              </a:rPr>
              <a:t>UI in Machine Learning</a:t>
            </a:r>
          </a:p>
          <a:p>
            <a:pPr eaLnBrk="0" fontAlgn="base" hangingPunct="0">
              <a:spcBef>
                <a:spcPct val="0"/>
              </a:spcBef>
              <a:spcAft>
                <a:spcPct val="0"/>
              </a:spcAft>
            </a:pPr>
            <a:r>
              <a:rPr kumimoji="0" lang="en-US" altLang="en-US" sz="2100" b="0" i="0" u="none" strike="noStrike" cap="none" normalizeH="0" baseline="0" dirty="0">
                <a:ln>
                  <a:noFill/>
                </a:ln>
                <a:effectLst/>
              </a:rPr>
              <a:t>We redesigned the user interface to make the process of uploading crop images for disease detection simpler and more efficient. </a:t>
            </a:r>
          </a:p>
          <a:p>
            <a:pPr eaLnBrk="0" fontAlgn="base" hangingPunct="0">
              <a:spcBef>
                <a:spcPct val="0"/>
              </a:spcBef>
              <a:spcAft>
                <a:spcPct val="0"/>
              </a:spcAft>
            </a:pPr>
            <a:r>
              <a:rPr kumimoji="0" lang="en-US" altLang="en-US" sz="2100" b="0" i="0" u="none" strike="noStrike" cap="none" normalizeH="0" baseline="0" dirty="0">
                <a:ln>
                  <a:noFill/>
                </a:ln>
                <a:effectLst/>
              </a:rPr>
              <a:t>This allows users to easily identify plant diseases through machine learning.</a:t>
            </a:r>
          </a:p>
          <a:p>
            <a:pPr marL="0" marR="0" lvl="0" indent="0" defTabSz="914400" rtl="0" eaLnBrk="0" fontAlgn="base" latinLnBrk="0" hangingPunct="0">
              <a:spcBef>
                <a:spcPct val="0"/>
              </a:spcBef>
              <a:spcAft>
                <a:spcPct val="0"/>
              </a:spcAft>
              <a:buClrTx/>
              <a:buSzTx/>
              <a:buFontTx/>
              <a:buNone/>
              <a:tabLst/>
            </a:pPr>
            <a:endParaRPr kumimoji="0" lang="en-US" altLang="en-US" sz="2100" b="1" i="0" u="none" strike="noStrike" cap="none" normalizeH="0" baseline="0" dirty="0">
              <a:ln>
                <a:noFill/>
              </a:ln>
              <a:effectLst/>
            </a:endParaRPr>
          </a:p>
          <a:p>
            <a:pPr marL="0" marR="0" lvl="0" indent="0" defTabSz="914400" rtl="0" eaLnBrk="0" fontAlgn="base" latinLnBrk="0" hangingPunct="0">
              <a:spcBef>
                <a:spcPct val="0"/>
              </a:spcBef>
              <a:spcAft>
                <a:spcPct val="0"/>
              </a:spcAft>
              <a:buClrTx/>
              <a:buSzTx/>
              <a:buFontTx/>
              <a:buNone/>
              <a:tabLst/>
            </a:pPr>
            <a:r>
              <a:rPr kumimoji="0" lang="en-US" altLang="en-US" sz="2100" b="1" i="0" u="none" strike="noStrike" cap="none" normalizeH="0" baseline="0" dirty="0">
                <a:ln>
                  <a:noFill/>
                </a:ln>
                <a:effectLst/>
              </a:rPr>
              <a:t>Formal Verification</a:t>
            </a:r>
          </a:p>
          <a:p>
            <a:pPr eaLnBrk="0" fontAlgn="base" hangingPunct="0">
              <a:spcBef>
                <a:spcPct val="0"/>
              </a:spcBef>
              <a:spcAft>
                <a:spcPct val="0"/>
              </a:spcAft>
            </a:pPr>
            <a:r>
              <a:rPr kumimoji="0" lang="en-US" altLang="en-US" sz="2100" b="0" i="0" u="none" strike="noStrike" cap="none" normalizeH="0" baseline="0" dirty="0">
                <a:ln>
                  <a:noFill/>
                </a:ln>
                <a:effectLst/>
              </a:rPr>
              <a:t>We are implementing code with it to ensure system accuracy and logical consistency. </a:t>
            </a:r>
          </a:p>
          <a:p>
            <a:pPr eaLnBrk="0" fontAlgn="base" hangingPunct="0">
              <a:spcBef>
                <a:spcPct val="0"/>
              </a:spcBef>
              <a:spcAft>
                <a:spcPct val="0"/>
              </a:spcAft>
            </a:pPr>
            <a:r>
              <a:rPr kumimoji="0" lang="en-US" altLang="en-US" sz="2100" b="0" i="0" u="none" strike="noStrike" cap="none" normalizeH="0" baseline="0" dirty="0">
                <a:ln>
                  <a:noFill/>
                </a:ln>
                <a:effectLst/>
              </a:rPr>
              <a:t>This will guarantee reliable automated decision-making.</a:t>
            </a:r>
          </a:p>
          <a:p>
            <a:pPr marL="0" marR="0" lvl="0" indent="0" defTabSz="914400" rtl="0" eaLnBrk="0" fontAlgn="base" latinLnBrk="0" hangingPunct="0">
              <a:spcBef>
                <a:spcPct val="0"/>
              </a:spcBef>
              <a:spcAft>
                <a:spcPct val="0"/>
              </a:spcAft>
              <a:buClrTx/>
              <a:buSzTx/>
              <a:buFontTx/>
              <a:buNone/>
              <a:tabLst/>
            </a:pPr>
            <a:endParaRPr kumimoji="0" lang="en-US" altLang="en-US" sz="2100" b="1" i="0" u="none" strike="noStrike" cap="none" normalizeH="0" baseline="0" dirty="0">
              <a:ln>
                <a:noFill/>
              </a:ln>
              <a:effectLst/>
            </a:endParaRPr>
          </a:p>
          <a:p>
            <a:pPr marL="0" marR="0" lvl="0" indent="0" defTabSz="914400" rtl="0" eaLnBrk="0" fontAlgn="base" latinLnBrk="0" hangingPunct="0">
              <a:spcBef>
                <a:spcPct val="0"/>
              </a:spcBef>
              <a:spcAft>
                <a:spcPct val="0"/>
              </a:spcAft>
              <a:buClrTx/>
              <a:buSzTx/>
              <a:buFontTx/>
              <a:buNone/>
              <a:tabLst/>
            </a:pPr>
            <a:r>
              <a:rPr lang="en-US" altLang="en-US" sz="2100" b="1" dirty="0"/>
              <a:t>Enhancements</a:t>
            </a:r>
            <a:r>
              <a:rPr kumimoji="0" lang="en-US" altLang="en-US" sz="2100" b="1" i="0" u="none" strike="noStrike" cap="none" normalizeH="0" baseline="0" dirty="0">
                <a:ln>
                  <a:noFill/>
                </a:ln>
                <a:effectLst/>
              </a:rPr>
              <a:t> in IoT</a:t>
            </a:r>
          </a:p>
          <a:p>
            <a:pPr eaLnBrk="0" fontAlgn="base" hangingPunct="0">
              <a:spcBef>
                <a:spcPct val="0"/>
              </a:spcBef>
              <a:spcAft>
                <a:spcPct val="0"/>
              </a:spcAft>
            </a:pPr>
            <a:r>
              <a:rPr kumimoji="0" lang="en-US" altLang="en-US" sz="2100" b="0" i="0" u="none" strike="noStrike" cap="none" normalizeH="0" baseline="0" dirty="0">
                <a:ln>
                  <a:noFill/>
                </a:ln>
                <a:effectLst/>
              </a:rPr>
              <a:t>We are improving the IoT system to store sensor data locally and ensure water motor activation based on real-time sensor values. </a:t>
            </a:r>
          </a:p>
          <a:p>
            <a:pPr eaLnBrk="0" fontAlgn="base" hangingPunct="0">
              <a:spcBef>
                <a:spcPct val="0"/>
              </a:spcBef>
              <a:spcAft>
                <a:spcPct val="0"/>
              </a:spcAft>
            </a:pPr>
            <a:r>
              <a:rPr kumimoji="0" lang="en-US" altLang="en-US" sz="2100" b="0" i="0" u="none" strike="noStrike" cap="none" normalizeH="0" baseline="0" dirty="0">
                <a:ln>
                  <a:noFill/>
                </a:ln>
                <a:effectLst/>
              </a:rPr>
              <a:t>This enhances automation, resource efficiency, and data management.</a:t>
            </a:r>
          </a:p>
          <a:p>
            <a:pPr marL="0" marR="0" lvl="0" indent="0" defTabSz="914400" rtl="0" eaLnBrk="0" fontAlgn="base" latinLnBrk="0" hangingPunct="0">
              <a:spcBef>
                <a:spcPct val="0"/>
              </a:spcBef>
              <a:spcAft>
                <a:spcPct val="0"/>
              </a:spcAft>
              <a:buClrTx/>
              <a:buSzTx/>
              <a:buFontTx/>
              <a:buNone/>
              <a:tabLst/>
            </a:pPr>
            <a:endParaRPr kumimoji="0" lang="en-US" altLang="en-US" sz="2100" b="0" i="0" u="none" strike="noStrike" cap="none" normalizeH="0" baseline="0" dirty="0">
              <a:ln>
                <a:noFill/>
              </a:ln>
              <a:effectLst/>
            </a:endParaRPr>
          </a:p>
          <a:p>
            <a:endParaRPr lang="en-US" sz="2100" dirty="0"/>
          </a:p>
        </p:txBody>
      </p:sp>
      <p:sp>
        <p:nvSpPr>
          <p:cNvPr id="4" name="Footer Placeholder 3">
            <a:extLst>
              <a:ext uri="{FF2B5EF4-FFF2-40B4-BE49-F238E27FC236}">
                <a16:creationId xmlns:a16="http://schemas.microsoft.com/office/drawing/2014/main" id="{164645FA-C481-0EE1-7F6E-F10519B23DE4}"/>
              </a:ext>
            </a:extLst>
          </p:cNvPr>
          <p:cNvSpPr>
            <a:spLocks noGrp="1"/>
          </p:cNvSpPr>
          <p:nvPr>
            <p:ph type="ftr" sz="quarter" idx="11"/>
          </p:nvPr>
        </p:nvSpPr>
        <p:spPr/>
        <p:txBody>
          <a:bodyPr/>
          <a:lstStyle/>
          <a:p>
            <a:r>
              <a:rPr lang="en-US" dirty="0"/>
              <a:t>Sri Vasavi Peravarapu</a:t>
            </a:r>
          </a:p>
        </p:txBody>
      </p:sp>
      <p:sp>
        <p:nvSpPr>
          <p:cNvPr id="5" name="Slide Number Placeholder 4">
            <a:extLst>
              <a:ext uri="{FF2B5EF4-FFF2-40B4-BE49-F238E27FC236}">
                <a16:creationId xmlns:a16="http://schemas.microsoft.com/office/drawing/2014/main" id="{BD7CA71F-560F-7B6F-219B-9671D3F64524}"/>
              </a:ext>
            </a:extLst>
          </p:cNvPr>
          <p:cNvSpPr>
            <a:spLocks noGrp="1"/>
          </p:cNvSpPr>
          <p:nvPr>
            <p:ph type="sldNum" sz="quarter" idx="12"/>
          </p:nvPr>
        </p:nvSpPr>
        <p:spPr/>
        <p:txBody>
          <a:bodyPr/>
          <a:lstStyle/>
          <a:p>
            <a:fld id="{4960BC3A-907D-471D-B4B8-5715F3261F5F}" type="slidenum">
              <a:rPr lang="en-US" smtClean="0"/>
              <a:t>9</a:t>
            </a:fld>
            <a:endParaRPr lang="en-US"/>
          </a:p>
        </p:txBody>
      </p:sp>
    </p:spTree>
    <p:extLst>
      <p:ext uri="{BB962C8B-B14F-4D97-AF65-F5344CB8AC3E}">
        <p14:creationId xmlns:p14="http://schemas.microsoft.com/office/powerpoint/2010/main" val="35767055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1197</TotalTime>
  <Words>987</Words>
  <Application>Microsoft Office PowerPoint</Application>
  <PresentationFormat>Widescreen</PresentationFormat>
  <Paragraphs>110</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Times New Roman</vt:lpstr>
      <vt:lpstr>Office Theme</vt:lpstr>
      <vt:lpstr>Cloud-Assisted Precision Agriculture: A Framework for Automated Irrigation and Plant Health Monitoring         -   Internet of Things, Machine Learning, Formal Verification, Cloud </vt:lpstr>
      <vt:lpstr>Introduction</vt:lpstr>
      <vt:lpstr>Motivation </vt:lpstr>
      <vt:lpstr>Problem Identification </vt:lpstr>
      <vt:lpstr>Problem Definition</vt:lpstr>
      <vt:lpstr>Overview </vt:lpstr>
      <vt:lpstr>Flow Chart</vt:lpstr>
      <vt:lpstr>Connections</vt:lpstr>
      <vt:lpstr>Updates</vt:lpstr>
      <vt:lpstr>Demonstration</vt:lpstr>
      <vt:lpstr>Future Works</vt:lpstr>
      <vt:lpstr>Conclusion</vt:lpstr>
      <vt:lpstr>Question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Cloud-Assisted Precision Agriculture: A Framework for Automated Irrigation and Plant Health Monitoring  -   Internet of Things, Machine Learning, Formal Verification, Cloud</dc:title>
  <dc:creator>Peravarapu,Sri Vasavi</dc:creator>
  <cp:lastModifiedBy>Sivadi,Sumanth Kumar</cp:lastModifiedBy>
  <cp:revision>16</cp:revision>
  <dcterms:created xsi:type="dcterms:W3CDTF">2024-12-09T01:56:43Z</dcterms:created>
  <dcterms:modified xsi:type="dcterms:W3CDTF">2024-12-09T23:47:27Z</dcterms:modified>
</cp:coreProperties>
</file>